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48" r:id="rId3"/>
    <p:sldId id="338" r:id="rId4"/>
    <p:sldId id="257" r:id="rId5"/>
    <p:sldId id="261" r:id="rId6"/>
    <p:sldId id="344" r:id="rId7"/>
    <p:sldId id="262" r:id="rId8"/>
    <p:sldId id="260" r:id="rId9"/>
    <p:sldId id="331" r:id="rId10"/>
    <p:sldId id="333" r:id="rId11"/>
    <p:sldId id="332" r:id="rId12"/>
    <p:sldId id="335" r:id="rId13"/>
    <p:sldId id="334" r:id="rId14"/>
    <p:sldId id="345" r:id="rId15"/>
    <p:sldId id="336" r:id="rId16"/>
    <p:sldId id="339" r:id="rId17"/>
    <p:sldId id="337" r:id="rId18"/>
    <p:sldId id="340" r:id="rId19"/>
    <p:sldId id="258" r:id="rId20"/>
    <p:sldId id="341" r:id="rId21"/>
    <p:sldId id="347" r:id="rId22"/>
    <p:sldId id="342" r:id="rId23"/>
    <p:sldId id="343" r:id="rId24"/>
    <p:sldId id="346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avier Mancero" userId="ecf05e8c-0a70-4e11-9b16-468ddc56cfa3" providerId="ADAL" clId="{12D229D2-8E48-46B5-A995-35C70F3D51B0}"/>
    <pc:docChg chg="undo redo custSel addSld delSld modSld sldOrd modMainMaster">
      <pc:chgData name="Xavier Mancero" userId="ecf05e8c-0a70-4e11-9b16-468ddc56cfa3" providerId="ADAL" clId="{12D229D2-8E48-46B5-A995-35C70F3D51B0}" dt="2022-10-10T13:55:10.754" v="15285" actId="20577"/>
      <pc:docMkLst>
        <pc:docMk/>
      </pc:docMkLst>
      <pc:sldChg chg="addSp delSp modSp mod">
        <pc:chgData name="Xavier Mancero" userId="ecf05e8c-0a70-4e11-9b16-468ddc56cfa3" providerId="ADAL" clId="{12D229D2-8E48-46B5-A995-35C70F3D51B0}" dt="2022-10-07T14:16:10.023" v="4106" actId="20577"/>
        <pc:sldMkLst>
          <pc:docMk/>
          <pc:sldMk cId="1180477284" sldId="256"/>
        </pc:sldMkLst>
        <pc:spChg chg="mod">
          <ac:chgData name="Xavier Mancero" userId="ecf05e8c-0a70-4e11-9b16-468ddc56cfa3" providerId="ADAL" clId="{12D229D2-8E48-46B5-A995-35C70F3D51B0}" dt="2022-10-07T14:15:09.504" v="4051" actId="27636"/>
          <ac:spMkLst>
            <pc:docMk/>
            <pc:sldMk cId="1180477284" sldId="256"/>
            <ac:spMk id="2" creationId="{7A4057D3-D8AC-CE62-7693-18262819C696}"/>
          </ac:spMkLst>
        </pc:spChg>
        <pc:spChg chg="del mod">
          <ac:chgData name="Xavier Mancero" userId="ecf05e8c-0a70-4e11-9b16-468ddc56cfa3" providerId="ADAL" clId="{12D229D2-8E48-46B5-A995-35C70F3D51B0}" dt="2022-10-07T14:15:03.379" v="4049" actId="478"/>
          <ac:spMkLst>
            <pc:docMk/>
            <pc:sldMk cId="1180477284" sldId="256"/>
            <ac:spMk id="3" creationId="{6CC291AC-ADE2-363D-BCD7-516B0D6F1FFA}"/>
          </ac:spMkLst>
        </pc:spChg>
        <pc:spChg chg="add mod">
          <ac:chgData name="Xavier Mancero" userId="ecf05e8c-0a70-4e11-9b16-468ddc56cfa3" providerId="ADAL" clId="{12D229D2-8E48-46B5-A995-35C70F3D51B0}" dt="2022-10-07T14:16:10.023" v="4106" actId="20577"/>
          <ac:spMkLst>
            <pc:docMk/>
            <pc:sldMk cId="1180477284" sldId="256"/>
            <ac:spMk id="4" creationId="{A095FD95-FAE6-8561-E4E1-C6DD6B44337A}"/>
          </ac:spMkLst>
        </pc:spChg>
        <pc:spChg chg="add del mod">
          <ac:chgData name="Xavier Mancero" userId="ecf05e8c-0a70-4e11-9b16-468ddc56cfa3" providerId="ADAL" clId="{12D229D2-8E48-46B5-A995-35C70F3D51B0}" dt="2022-10-07T14:15:09.448" v="4050"/>
          <ac:spMkLst>
            <pc:docMk/>
            <pc:sldMk cId="1180477284" sldId="256"/>
            <ac:spMk id="6" creationId="{5C8CC652-8A6E-FF0E-737E-3C29D529CC46}"/>
          </ac:spMkLst>
        </pc:spChg>
        <pc:spChg chg="add del mod">
          <ac:chgData name="Xavier Mancero" userId="ecf05e8c-0a70-4e11-9b16-468ddc56cfa3" providerId="ADAL" clId="{12D229D2-8E48-46B5-A995-35C70F3D51B0}" dt="2022-10-06T15:33:39.631" v="2234"/>
          <ac:spMkLst>
            <pc:docMk/>
            <pc:sldMk cId="1180477284" sldId="256"/>
            <ac:spMk id="8" creationId="{79D520A6-D0E6-7AE2-73F6-07CFEAF49641}"/>
          </ac:spMkLst>
        </pc:spChg>
        <pc:spChg chg="add del mod">
          <ac:chgData name="Xavier Mancero" userId="ecf05e8c-0a70-4e11-9b16-468ddc56cfa3" providerId="ADAL" clId="{12D229D2-8E48-46B5-A995-35C70F3D51B0}" dt="2022-10-07T14:15:09.448" v="4050"/>
          <ac:spMkLst>
            <pc:docMk/>
            <pc:sldMk cId="1180477284" sldId="256"/>
            <ac:spMk id="8" creationId="{D434A4BB-9238-82BC-E492-17733B82E78C}"/>
          </ac:spMkLst>
        </pc:spChg>
        <pc:spChg chg="add del mod">
          <ac:chgData name="Xavier Mancero" userId="ecf05e8c-0a70-4e11-9b16-468ddc56cfa3" providerId="ADAL" clId="{12D229D2-8E48-46B5-A995-35C70F3D51B0}" dt="2022-10-06T15:33:39.631" v="2234"/>
          <ac:spMkLst>
            <pc:docMk/>
            <pc:sldMk cId="1180477284" sldId="256"/>
            <ac:spMk id="9" creationId="{240ED0C8-CE36-214B-5690-21A9814F9E99}"/>
          </ac:spMkLst>
        </pc:spChg>
        <pc:spChg chg="add mod">
          <ac:chgData name="Xavier Mancero" userId="ecf05e8c-0a70-4e11-9b16-468ddc56cfa3" providerId="ADAL" clId="{12D229D2-8E48-46B5-A995-35C70F3D51B0}" dt="2022-10-07T14:15:26.665" v="4094" actId="20577"/>
          <ac:spMkLst>
            <pc:docMk/>
            <pc:sldMk cId="1180477284" sldId="256"/>
            <ac:spMk id="9" creationId="{AE25520B-8463-51DE-2F88-90C50B9DF567}"/>
          </ac:spMkLst>
        </pc:spChg>
        <pc:spChg chg="add del mod">
          <ac:chgData name="Xavier Mancero" userId="ecf05e8c-0a70-4e11-9b16-468ddc56cfa3" providerId="ADAL" clId="{12D229D2-8E48-46B5-A995-35C70F3D51B0}" dt="2022-10-06T15:33:40.947" v="2236"/>
          <ac:spMkLst>
            <pc:docMk/>
            <pc:sldMk cId="1180477284" sldId="256"/>
            <ac:spMk id="10" creationId="{18C2AEED-A68E-156A-EE9E-6F12BC2B10B2}"/>
          </ac:spMkLst>
        </pc:spChg>
        <pc:spChg chg="add del mod">
          <ac:chgData name="Xavier Mancero" userId="ecf05e8c-0a70-4e11-9b16-468ddc56cfa3" providerId="ADAL" clId="{12D229D2-8E48-46B5-A995-35C70F3D51B0}" dt="2022-10-06T15:33:40.947" v="2236"/>
          <ac:spMkLst>
            <pc:docMk/>
            <pc:sldMk cId="1180477284" sldId="256"/>
            <ac:spMk id="11" creationId="{0C260451-3FD9-BA9C-77D5-85C109041117}"/>
          </ac:spMkLst>
        </pc:spChg>
        <pc:picChg chg="add del mod">
          <ac:chgData name="Xavier Mancero" userId="ecf05e8c-0a70-4e11-9b16-468ddc56cfa3" providerId="ADAL" clId="{12D229D2-8E48-46B5-A995-35C70F3D51B0}" dt="2022-10-06T15:32:57.354" v="2230" actId="21"/>
          <ac:picMkLst>
            <pc:docMk/>
            <pc:sldMk cId="1180477284" sldId="256"/>
            <ac:picMk id="6" creationId="{8470E5EA-5D1C-8A1C-F9AF-C6BE592095E0}"/>
          </ac:picMkLst>
        </pc:picChg>
        <pc:picChg chg="add mod">
          <ac:chgData name="Xavier Mancero" userId="ecf05e8c-0a70-4e11-9b16-468ddc56cfa3" providerId="ADAL" clId="{12D229D2-8E48-46B5-A995-35C70F3D51B0}" dt="2022-10-07T14:15:31.777" v="4096" actId="1076"/>
          <ac:picMkLst>
            <pc:docMk/>
            <pc:sldMk cId="1180477284" sldId="256"/>
            <ac:picMk id="7" creationId="{3374449B-8418-CB6B-D236-B69F5186AF54}"/>
          </ac:picMkLst>
        </pc:picChg>
      </pc:sldChg>
      <pc:sldChg chg="addSp delSp modSp mod">
        <pc:chgData name="Xavier Mancero" userId="ecf05e8c-0a70-4e11-9b16-468ddc56cfa3" providerId="ADAL" clId="{12D229D2-8E48-46B5-A995-35C70F3D51B0}" dt="2022-10-07T16:25:56.509" v="6070" actId="115"/>
        <pc:sldMkLst>
          <pc:docMk/>
          <pc:sldMk cId="1766536815" sldId="257"/>
        </pc:sldMkLst>
        <pc:spChg chg="mod">
          <ac:chgData name="Xavier Mancero" userId="ecf05e8c-0a70-4e11-9b16-468ddc56cfa3" providerId="ADAL" clId="{12D229D2-8E48-46B5-A995-35C70F3D51B0}" dt="2022-10-07T14:16:17.046" v="4107"/>
          <ac:spMkLst>
            <pc:docMk/>
            <pc:sldMk cId="1766536815" sldId="257"/>
            <ac:spMk id="2" creationId="{9B233469-5047-89A6-F58B-BE0880262FD6}"/>
          </ac:spMkLst>
        </pc:spChg>
        <pc:spChg chg="mod">
          <ac:chgData name="Xavier Mancero" userId="ecf05e8c-0a70-4e11-9b16-468ddc56cfa3" providerId="ADAL" clId="{12D229D2-8E48-46B5-A995-35C70F3D51B0}" dt="2022-10-07T16:25:56.509" v="6070" actId="115"/>
          <ac:spMkLst>
            <pc:docMk/>
            <pc:sldMk cId="1766536815" sldId="257"/>
            <ac:spMk id="3" creationId="{74E41998-6E9F-A047-FB56-22881A92A3A2}"/>
          </ac:spMkLst>
        </pc:spChg>
        <pc:spChg chg="add del mod">
          <ac:chgData name="Xavier Mancero" userId="ecf05e8c-0a70-4e11-9b16-468ddc56cfa3" providerId="ADAL" clId="{12D229D2-8E48-46B5-A995-35C70F3D51B0}" dt="2022-10-06T15:33:59.448" v="2245"/>
          <ac:spMkLst>
            <pc:docMk/>
            <pc:sldMk cId="1766536815" sldId="257"/>
            <ac:spMk id="4" creationId="{23230EAC-B2AD-3414-A09F-9D285F69F7B4}"/>
          </ac:spMkLst>
        </pc:spChg>
        <pc:spChg chg="add del mod">
          <ac:chgData name="Xavier Mancero" userId="ecf05e8c-0a70-4e11-9b16-468ddc56cfa3" providerId="ADAL" clId="{12D229D2-8E48-46B5-A995-35C70F3D51B0}" dt="2022-10-07T14:16:17.046" v="4107"/>
          <ac:spMkLst>
            <pc:docMk/>
            <pc:sldMk cId="1766536815" sldId="257"/>
            <ac:spMk id="4" creationId="{F42831CB-5141-5D6B-D70B-9EB5C3146DB7}"/>
          </ac:spMkLst>
        </pc:spChg>
        <pc:spChg chg="add del mod">
          <ac:chgData name="Xavier Mancero" userId="ecf05e8c-0a70-4e11-9b16-468ddc56cfa3" providerId="ADAL" clId="{12D229D2-8E48-46B5-A995-35C70F3D51B0}" dt="2022-10-07T14:16:17.046" v="4107"/>
          <ac:spMkLst>
            <pc:docMk/>
            <pc:sldMk cId="1766536815" sldId="257"/>
            <ac:spMk id="5" creationId="{780CE897-2B40-99EA-5475-B47A09D3E563}"/>
          </ac:spMkLst>
        </pc:spChg>
        <pc:spChg chg="add del mod">
          <ac:chgData name="Xavier Mancero" userId="ecf05e8c-0a70-4e11-9b16-468ddc56cfa3" providerId="ADAL" clId="{12D229D2-8E48-46B5-A995-35C70F3D51B0}" dt="2022-10-06T15:33:59.448" v="2245"/>
          <ac:spMkLst>
            <pc:docMk/>
            <pc:sldMk cId="1766536815" sldId="257"/>
            <ac:spMk id="5" creationId="{835EBC40-BAF1-FA85-AA1E-A3D7247C7978}"/>
          </ac:spMkLst>
        </pc:spChg>
      </pc:sldChg>
      <pc:sldChg chg="modSp mod">
        <pc:chgData name="Xavier Mancero" userId="ecf05e8c-0a70-4e11-9b16-468ddc56cfa3" providerId="ADAL" clId="{12D229D2-8E48-46B5-A995-35C70F3D51B0}" dt="2022-10-09T17:59:55.595" v="14211" actId="113"/>
        <pc:sldMkLst>
          <pc:docMk/>
          <pc:sldMk cId="1621158433" sldId="258"/>
        </pc:sldMkLst>
        <pc:spChg chg="mod">
          <ac:chgData name="Xavier Mancero" userId="ecf05e8c-0a70-4e11-9b16-468ddc56cfa3" providerId="ADAL" clId="{12D229D2-8E48-46B5-A995-35C70F3D51B0}" dt="2022-10-09T17:55:12.956" v="13607" actId="20577"/>
          <ac:spMkLst>
            <pc:docMk/>
            <pc:sldMk cId="1621158433" sldId="258"/>
            <ac:spMk id="2" creationId="{D212BFB5-DD9F-01F8-CE9B-B56252B04057}"/>
          </ac:spMkLst>
        </pc:spChg>
        <pc:spChg chg="mod">
          <ac:chgData name="Xavier Mancero" userId="ecf05e8c-0a70-4e11-9b16-468ddc56cfa3" providerId="ADAL" clId="{12D229D2-8E48-46B5-A995-35C70F3D51B0}" dt="2022-10-09T17:59:55.595" v="14211" actId="113"/>
          <ac:spMkLst>
            <pc:docMk/>
            <pc:sldMk cId="1621158433" sldId="258"/>
            <ac:spMk id="3" creationId="{1A0F4D61-0A06-C7D6-4558-E201045CE7C9}"/>
          </ac:spMkLst>
        </pc:spChg>
      </pc:sldChg>
      <pc:sldChg chg="modSp new del mod">
        <pc:chgData name="Xavier Mancero" userId="ecf05e8c-0a70-4e11-9b16-468ddc56cfa3" providerId="ADAL" clId="{12D229D2-8E48-46B5-A995-35C70F3D51B0}" dt="2022-10-07T15:51:55.701" v="4858" actId="2696"/>
        <pc:sldMkLst>
          <pc:docMk/>
          <pc:sldMk cId="1393492193" sldId="259"/>
        </pc:sldMkLst>
        <pc:spChg chg="mod">
          <ac:chgData name="Xavier Mancero" userId="ecf05e8c-0a70-4e11-9b16-468ddc56cfa3" providerId="ADAL" clId="{12D229D2-8E48-46B5-A995-35C70F3D51B0}" dt="2022-10-07T14:14:54.402" v="4047"/>
          <ac:spMkLst>
            <pc:docMk/>
            <pc:sldMk cId="1393492193" sldId="259"/>
            <ac:spMk id="2" creationId="{476562E9-B2EE-C8CC-C5EF-DE922EB91FDF}"/>
          </ac:spMkLst>
        </pc:spChg>
        <pc:spChg chg="mod">
          <ac:chgData name="Xavier Mancero" userId="ecf05e8c-0a70-4e11-9b16-468ddc56cfa3" providerId="ADAL" clId="{12D229D2-8E48-46B5-A995-35C70F3D51B0}" dt="2022-10-07T14:14:54.402" v="4047"/>
          <ac:spMkLst>
            <pc:docMk/>
            <pc:sldMk cId="1393492193" sldId="259"/>
            <ac:spMk id="3" creationId="{C5E98BA7-4F0B-A794-67D3-493D747B9AAC}"/>
          </ac:spMkLst>
        </pc:spChg>
      </pc:sldChg>
      <pc:sldChg chg="addSp delSp modSp new mod">
        <pc:chgData name="Xavier Mancero" userId="ecf05e8c-0a70-4e11-9b16-468ddc56cfa3" providerId="ADAL" clId="{12D229D2-8E48-46B5-A995-35C70F3D51B0}" dt="2022-10-09T14:20:02.658" v="10084" actId="20577"/>
        <pc:sldMkLst>
          <pc:docMk/>
          <pc:sldMk cId="551342076" sldId="260"/>
        </pc:sldMkLst>
        <pc:spChg chg="mod">
          <ac:chgData name="Xavier Mancero" userId="ecf05e8c-0a70-4e11-9b16-468ddc56cfa3" providerId="ADAL" clId="{12D229D2-8E48-46B5-A995-35C70F3D51B0}" dt="2022-10-07T14:14:54.402" v="4047"/>
          <ac:spMkLst>
            <pc:docMk/>
            <pc:sldMk cId="551342076" sldId="260"/>
            <ac:spMk id="2" creationId="{075CD47A-A47C-CEBA-3A55-6C67C4BD4302}"/>
          </ac:spMkLst>
        </pc:spChg>
        <pc:spChg chg="mod">
          <ac:chgData name="Xavier Mancero" userId="ecf05e8c-0a70-4e11-9b16-468ddc56cfa3" providerId="ADAL" clId="{12D229D2-8E48-46B5-A995-35C70F3D51B0}" dt="2022-10-09T14:20:02.658" v="10084" actId="20577"/>
          <ac:spMkLst>
            <pc:docMk/>
            <pc:sldMk cId="551342076" sldId="260"/>
            <ac:spMk id="3" creationId="{38172CE3-8BD9-785C-97CA-51AD052D5089}"/>
          </ac:spMkLst>
        </pc:spChg>
        <pc:spChg chg="add del mod">
          <ac:chgData name="Xavier Mancero" userId="ecf05e8c-0a70-4e11-9b16-468ddc56cfa3" providerId="ADAL" clId="{12D229D2-8E48-46B5-A995-35C70F3D51B0}" dt="2022-10-06T15:41:18.657" v="2703"/>
          <ac:spMkLst>
            <pc:docMk/>
            <pc:sldMk cId="551342076" sldId="260"/>
            <ac:spMk id="4" creationId="{DADC95A3-0FC6-5C4B-0EB9-05A656E231E7}"/>
          </ac:spMkLst>
        </pc:spChg>
        <pc:spChg chg="add del mod">
          <ac:chgData name="Xavier Mancero" userId="ecf05e8c-0a70-4e11-9b16-468ddc56cfa3" providerId="ADAL" clId="{12D229D2-8E48-46B5-A995-35C70F3D51B0}" dt="2022-10-06T15:41:18.657" v="2703"/>
          <ac:spMkLst>
            <pc:docMk/>
            <pc:sldMk cId="551342076" sldId="260"/>
            <ac:spMk id="5" creationId="{2389075C-0995-B78C-80AB-796C43532494}"/>
          </ac:spMkLst>
        </pc:spChg>
        <pc:spChg chg="add del mod">
          <ac:chgData name="Xavier Mancero" userId="ecf05e8c-0a70-4e11-9b16-468ddc56cfa3" providerId="ADAL" clId="{12D229D2-8E48-46B5-A995-35C70F3D51B0}" dt="2022-10-06T15:41:20.450" v="2704"/>
          <ac:spMkLst>
            <pc:docMk/>
            <pc:sldMk cId="551342076" sldId="260"/>
            <ac:spMk id="6" creationId="{742CB3D2-6AEB-9AEA-B55F-3E718A9255A7}"/>
          </ac:spMkLst>
        </pc:spChg>
        <pc:spChg chg="add del mod">
          <ac:chgData name="Xavier Mancero" userId="ecf05e8c-0a70-4e11-9b16-468ddc56cfa3" providerId="ADAL" clId="{12D229D2-8E48-46B5-A995-35C70F3D51B0}" dt="2022-10-06T15:41:20.450" v="2704"/>
          <ac:spMkLst>
            <pc:docMk/>
            <pc:sldMk cId="551342076" sldId="260"/>
            <ac:spMk id="7" creationId="{BAEC8E76-CD23-588E-3BE2-A2F4A0E82F69}"/>
          </ac:spMkLst>
        </pc:spChg>
        <pc:picChg chg="add mod">
          <ac:chgData name="Xavier Mancero" userId="ecf05e8c-0a70-4e11-9b16-468ddc56cfa3" providerId="ADAL" clId="{12D229D2-8E48-46B5-A995-35C70F3D51B0}" dt="2022-10-07T15:45:03.690" v="4545" actId="1076"/>
          <ac:picMkLst>
            <pc:docMk/>
            <pc:sldMk cId="551342076" sldId="260"/>
            <ac:picMk id="4" creationId="{D0345530-C57C-041B-6B25-96A6D0E8720E}"/>
          </ac:picMkLst>
        </pc:picChg>
      </pc:sldChg>
      <pc:sldChg chg="addSp delSp modSp new mod">
        <pc:chgData name="Xavier Mancero" userId="ecf05e8c-0a70-4e11-9b16-468ddc56cfa3" providerId="ADAL" clId="{12D229D2-8E48-46B5-A995-35C70F3D51B0}" dt="2022-10-09T14:17:54.010" v="9755" actId="20577"/>
        <pc:sldMkLst>
          <pc:docMk/>
          <pc:sldMk cId="90414170" sldId="261"/>
        </pc:sldMkLst>
        <pc:spChg chg="mod">
          <ac:chgData name="Xavier Mancero" userId="ecf05e8c-0a70-4e11-9b16-468ddc56cfa3" providerId="ADAL" clId="{12D229D2-8E48-46B5-A995-35C70F3D51B0}" dt="2022-10-09T14:15:01.292" v="9221" actId="20577"/>
          <ac:spMkLst>
            <pc:docMk/>
            <pc:sldMk cId="90414170" sldId="261"/>
            <ac:spMk id="2" creationId="{DFA7F230-1075-1EBD-03F2-83A8C9EC2C70}"/>
          </ac:spMkLst>
        </pc:spChg>
        <pc:spChg chg="mod">
          <ac:chgData name="Xavier Mancero" userId="ecf05e8c-0a70-4e11-9b16-468ddc56cfa3" providerId="ADAL" clId="{12D229D2-8E48-46B5-A995-35C70F3D51B0}" dt="2022-10-09T14:17:54.010" v="9755" actId="20577"/>
          <ac:spMkLst>
            <pc:docMk/>
            <pc:sldMk cId="90414170" sldId="261"/>
            <ac:spMk id="3" creationId="{F01A1A5A-8B70-2926-4314-EAFEF328CC3B}"/>
          </ac:spMkLst>
        </pc:spChg>
        <pc:spChg chg="add del mod">
          <ac:chgData name="Xavier Mancero" userId="ecf05e8c-0a70-4e11-9b16-468ddc56cfa3" providerId="ADAL" clId="{12D229D2-8E48-46B5-A995-35C70F3D51B0}" dt="2022-10-07T14:16:19.382" v="4109"/>
          <ac:spMkLst>
            <pc:docMk/>
            <pc:sldMk cId="90414170" sldId="261"/>
            <ac:spMk id="4" creationId="{09E133B1-58EF-CD1B-EFAD-554329309A61}"/>
          </ac:spMkLst>
        </pc:spChg>
        <pc:spChg chg="add del mod">
          <ac:chgData name="Xavier Mancero" userId="ecf05e8c-0a70-4e11-9b16-468ddc56cfa3" providerId="ADAL" clId="{12D229D2-8E48-46B5-A995-35C70F3D51B0}" dt="2022-10-07T14:16:19.382" v="4109"/>
          <ac:spMkLst>
            <pc:docMk/>
            <pc:sldMk cId="90414170" sldId="261"/>
            <ac:spMk id="5" creationId="{414BB9FD-1938-1370-F9B4-13E5164EB1E6}"/>
          </ac:spMkLst>
        </pc:spChg>
      </pc:sldChg>
      <pc:sldChg chg="addSp delSp modSp new mod">
        <pc:chgData name="Xavier Mancero" userId="ecf05e8c-0a70-4e11-9b16-468ddc56cfa3" providerId="ADAL" clId="{12D229D2-8E48-46B5-A995-35C70F3D51B0}" dt="2022-10-07T16:26:20.820" v="6072" actId="207"/>
        <pc:sldMkLst>
          <pc:docMk/>
          <pc:sldMk cId="292746554" sldId="262"/>
        </pc:sldMkLst>
        <pc:spChg chg="del">
          <ac:chgData name="Xavier Mancero" userId="ecf05e8c-0a70-4e11-9b16-468ddc56cfa3" providerId="ADAL" clId="{12D229D2-8E48-46B5-A995-35C70F3D51B0}" dt="2022-10-06T15:22:53.061" v="1578" actId="478"/>
          <ac:spMkLst>
            <pc:docMk/>
            <pc:sldMk cId="292746554" sldId="262"/>
            <ac:spMk id="2" creationId="{A3A2DFE0-D6A7-98F5-2075-19A843EA5CFA}"/>
          </ac:spMkLst>
        </pc:spChg>
        <pc:spChg chg="del">
          <ac:chgData name="Xavier Mancero" userId="ecf05e8c-0a70-4e11-9b16-468ddc56cfa3" providerId="ADAL" clId="{12D229D2-8E48-46B5-A995-35C70F3D51B0}" dt="2022-10-06T15:22:53.061" v="1578" actId="478"/>
          <ac:spMkLst>
            <pc:docMk/>
            <pc:sldMk cId="292746554" sldId="262"/>
            <ac:spMk id="3" creationId="{B07380A9-E3D6-719B-C9B3-3548AE2646B7}"/>
          </ac:spMkLst>
        </pc:spChg>
        <pc:spChg chg="add mod">
          <ac:chgData name="Xavier Mancero" userId="ecf05e8c-0a70-4e11-9b16-468ddc56cfa3" providerId="ADAL" clId="{12D229D2-8E48-46B5-A995-35C70F3D51B0}" dt="2022-10-07T16:26:17.687" v="6071" actId="207"/>
          <ac:spMkLst>
            <pc:docMk/>
            <pc:sldMk cId="292746554" sldId="262"/>
            <ac:spMk id="3" creationId="{E97BE8D5-A3CA-9921-6E81-A105902C18C3}"/>
          </ac:spMkLst>
        </pc:spChg>
        <pc:spChg chg="add mod">
          <ac:chgData name="Xavier Mancero" userId="ecf05e8c-0a70-4e11-9b16-468ddc56cfa3" providerId="ADAL" clId="{12D229D2-8E48-46B5-A995-35C70F3D51B0}" dt="2022-10-06T15:24:05.187" v="1612" actId="1076"/>
          <ac:spMkLst>
            <pc:docMk/>
            <pc:sldMk cId="292746554" sldId="262"/>
            <ac:spMk id="5" creationId="{254EA6E4-BF00-790E-B763-68B7C942A872}"/>
          </ac:spMkLst>
        </pc:spChg>
        <pc:spChg chg="add mod">
          <ac:chgData name="Xavier Mancero" userId="ecf05e8c-0a70-4e11-9b16-468ddc56cfa3" providerId="ADAL" clId="{12D229D2-8E48-46B5-A995-35C70F3D51B0}" dt="2022-10-07T16:26:20.820" v="6072" actId="207"/>
          <ac:spMkLst>
            <pc:docMk/>
            <pc:sldMk cId="292746554" sldId="262"/>
            <ac:spMk id="6" creationId="{C1C05DEE-2378-56FD-6559-806B8771C851}"/>
          </ac:spMkLst>
        </pc:spChg>
        <pc:spChg chg="add mod">
          <ac:chgData name="Xavier Mancero" userId="ecf05e8c-0a70-4e11-9b16-468ddc56cfa3" providerId="ADAL" clId="{12D229D2-8E48-46B5-A995-35C70F3D51B0}" dt="2022-10-06T15:38:32.605" v="2602" actId="14861"/>
          <ac:spMkLst>
            <pc:docMk/>
            <pc:sldMk cId="292746554" sldId="262"/>
            <ac:spMk id="7" creationId="{43066BFB-C3F1-9A98-A3DD-5390404F51FC}"/>
          </ac:spMkLst>
        </pc:spChg>
        <pc:spChg chg="add del mod">
          <ac:chgData name="Xavier Mancero" userId="ecf05e8c-0a70-4e11-9b16-468ddc56cfa3" providerId="ADAL" clId="{12D229D2-8E48-46B5-A995-35C70F3D51B0}" dt="2022-10-07T14:16:26.290" v="4111" actId="478"/>
          <ac:spMkLst>
            <pc:docMk/>
            <pc:sldMk cId="292746554" sldId="262"/>
            <ac:spMk id="8" creationId="{D3B4B43B-7E30-7B94-16C0-51943915A86A}"/>
          </ac:spMkLst>
        </pc:spChg>
        <pc:spChg chg="add del mod">
          <ac:chgData name="Xavier Mancero" userId="ecf05e8c-0a70-4e11-9b16-468ddc56cfa3" providerId="ADAL" clId="{12D229D2-8E48-46B5-A995-35C70F3D51B0}" dt="2022-10-07T14:16:32.356" v="4114" actId="478"/>
          <ac:spMkLst>
            <pc:docMk/>
            <pc:sldMk cId="292746554" sldId="262"/>
            <ac:spMk id="9" creationId="{9BCA9A87-6C4D-2DB4-9E84-691A7458CD90}"/>
          </ac:spMkLst>
        </pc:spChg>
        <pc:graphicFrameChg chg="add mod">
          <ac:chgData name="Xavier Mancero" userId="ecf05e8c-0a70-4e11-9b16-468ddc56cfa3" providerId="ADAL" clId="{12D229D2-8E48-46B5-A995-35C70F3D51B0}" dt="2022-10-06T15:36:26.646" v="2446" actId="207"/>
          <ac:graphicFrameMkLst>
            <pc:docMk/>
            <pc:sldMk cId="292746554" sldId="262"/>
            <ac:graphicFrameMk id="2" creationId="{0446D0C8-FF0C-4872-9ADF-CAFD635B35F5}"/>
          </ac:graphicFrameMkLst>
        </pc:graphicFrameChg>
        <pc:graphicFrameChg chg="add del mod">
          <ac:chgData name="Xavier Mancero" userId="ecf05e8c-0a70-4e11-9b16-468ddc56cfa3" providerId="ADAL" clId="{12D229D2-8E48-46B5-A995-35C70F3D51B0}" dt="2022-10-07T14:16:30.397" v="4113" actId="478"/>
          <ac:graphicFrameMkLst>
            <pc:docMk/>
            <pc:sldMk cId="292746554" sldId="262"/>
            <ac:graphicFrameMk id="4" creationId="{71DCA9ED-DA56-9E0A-F356-4335E0F5C437}"/>
          </ac:graphicFrameMkLst>
        </pc:graphicFrameChg>
      </pc:sldChg>
      <pc:sldChg chg="addSp delSp modSp add del mod">
        <pc:chgData name="Xavier Mancero" userId="ecf05e8c-0a70-4e11-9b16-468ddc56cfa3" providerId="ADAL" clId="{12D229D2-8E48-46B5-A995-35C70F3D51B0}" dt="2022-10-07T15:45:08.354" v="4546" actId="2696"/>
        <pc:sldMkLst>
          <pc:docMk/>
          <pc:sldMk cId="0" sldId="330"/>
        </pc:sldMkLst>
        <pc:spChg chg="add del mod">
          <ac:chgData name="Xavier Mancero" userId="ecf05e8c-0a70-4e11-9b16-468ddc56cfa3" providerId="ADAL" clId="{12D229D2-8E48-46B5-A995-35C70F3D51B0}" dt="2022-10-06T15:42:51.140" v="2798"/>
          <ac:spMkLst>
            <pc:docMk/>
            <pc:sldMk cId="0" sldId="330"/>
            <ac:spMk id="2" creationId="{A955D3DF-7D37-329B-80F9-3A42DA4E69E8}"/>
          </ac:spMkLst>
        </pc:spChg>
        <pc:spChg chg="add del mod">
          <ac:chgData name="Xavier Mancero" userId="ecf05e8c-0a70-4e11-9b16-468ddc56cfa3" providerId="ADAL" clId="{12D229D2-8E48-46B5-A995-35C70F3D51B0}" dt="2022-10-06T15:42:51.140" v="2798"/>
          <ac:spMkLst>
            <pc:docMk/>
            <pc:sldMk cId="0" sldId="330"/>
            <ac:spMk id="3" creationId="{243E9D02-89CF-3AAC-B473-06BD449746FB}"/>
          </ac:spMkLst>
        </pc:spChg>
        <pc:spChg chg="mod">
          <ac:chgData name="Xavier Mancero" userId="ecf05e8c-0a70-4e11-9b16-468ddc56cfa3" providerId="ADAL" clId="{12D229D2-8E48-46B5-A995-35C70F3D51B0}" dt="2022-10-07T14:14:54.402" v="4047"/>
          <ac:spMkLst>
            <pc:docMk/>
            <pc:sldMk cId="0" sldId="330"/>
            <ac:spMk id="24578" creationId="{7E7C1DED-5223-7CE8-9FCB-121BFC352B3B}"/>
          </ac:spMkLst>
        </pc:spChg>
        <pc:spChg chg="mod">
          <ac:chgData name="Xavier Mancero" userId="ecf05e8c-0a70-4e11-9b16-468ddc56cfa3" providerId="ADAL" clId="{12D229D2-8E48-46B5-A995-35C70F3D51B0}" dt="2022-10-07T14:14:54.402" v="4047"/>
          <ac:spMkLst>
            <pc:docMk/>
            <pc:sldMk cId="0" sldId="330"/>
            <ac:spMk id="24579" creationId="{87834E27-0BFA-3FB2-2FF2-A016F5555430}"/>
          </ac:spMkLst>
        </pc:spChg>
        <pc:picChg chg="del">
          <ac:chgData name="Xavier Mancero" userId="ecf05e8c-0a70-4e11-9b16-468ddc56cfa3" providerId="ADAL" clId="{12D229D2-8E48-46B5-A995-35C70F3D51B0}" dt="2022-10-07T15:44:57.915" v="4543" actId="21"/>
          <ac:picMkLst>
            <pc:docMk/>
            <pc:sldMk cId="0" sldId="330"/>
            <ac:picMk id="24580" creationId="{8EC0199A-8D50-B2DB-38FE-6CC92918E8E4}"/>
          </ac:picMkLst>
        </pc:picChg>
      </pc:sldChg>
      <pc:sldChg chg="addSp delSp modSp add mod">
        <pc:chgData name="Xavier Mancero" userId="ecf05e8c-0a70-4e11-9b16-468ddc56cfa3" providerId="ADAL" clId="{12D229D2-8E48-46B5-A995-35C70F3D51B0}" dt="2022-10-07T15:45:34.366" v="4549" actId="207"/>
        <pc:sldMkLst>
          <pc:docMk/>
          <pc:sldMk cId="0" sldId="331"/>
        </pc:sldMkLst>
        <pc:spChg chg="add del mod">
          <ac:chgData name="Xavier Mancero" userId="ecf05e8c-0a70-4e11-9b16-468ddc56cfa3" providerId="ADAL" clId="{12D229D2-8E48-46B5-A995-35C70F3D51B0}" dt="2022-10-06T15:43:14.549" v="2800"/>
          <ac:spMkLst>
            <pc:docMk/>
            <pc:sldMk cId="0" sldId="331"/>
            <ac:spMk id="2" creationId="{877B9BB1-58F6-EF9A-2E42-22040133D9C8}"/>
          </ac:spMkLst>
        </pc:spChg>
        <pc:spChg chg="add del mod">
          <ac:chgData name="Xavier Mancero" userId="ecf05e8c-0a70-4e11-9b16-468ddc56cfa3" providerId="ADAL" clId="{12D229D2-8E48-46B5-A995-35C70F3D51B0}" dt="2022-10-06T15:43:14.549" v="2800"/>
          <ac:spMkLst>
            <pc:docMk/>
            <pc:sldMk cId="0" sldId="331"/>
            <ac:spMk id="3" creationId="{D9FD81F5-489C-38E0-6829-36BE45A39D81}"/>
          </ac:spMkLst>
        </pc:spChg>
        <pc:spChg chg="add del mod">
          <ac:chgData name="Xavier Mancero" userId="ecf05e8c-0a70-4e11-9b16-468ddc56cfa3" providerId="ADAL" clId="{12D229D2-8E48-46B5-A995-35C70F3D51B0}" dt="2022-10-06T16:07:24.311" v="3531" actId="478"/>
          <ac:spMkLst>
            <pc:docMk/>
            <pc:sldMk cId="0" sldId="331"/>
            <ac:spMk id="4" creationId="{F00B8515-09C5-3958-05A0-B028E602D410}"/>
          </ac:spMkLst>
        </pc:spChg>
        <pc:spChg chg="mod">
          <ac:chgData name="Xavier Mancero" userId="ecf05e8c-0a70-4e11-9b16-468ddc56cfa3" providerId="ADAL" clId="{12D229D2-8E48-46B5-A995-35C70F3D51B0}" dt="2022-10-07T14:14:54.402" v="4047"/>
          <ac:spMkLst>
            <pc:docMk/>
            <pc:sldMk cId="0" sldId="331"/>
            <ac:spMk id="25602" creationId="{97A8EE53-6D29-B6AB-E66B-72CBDBA315FB}"/>
          </ac:spMkLst>
        </pc:spChg>
        <pc:spChg chg="mod">
          <ac:chgData name="Xavier Mancero" userId="ecf05e8c-0a70-4e11-9b16-468ddc56cfa3" providerId="ADAL" clId="{12D229D2-8E48-46B5-A995-35C70F3D51B0}" dt="2022-10-06T16:02:21.419" v="2856" actId="1035"/>
          <ac:spMkLst>
            <pc:docMk/>
            <pc:sldMk cId="0" sldId="331"/>
            <ac:spMk id="25603" creationId="{6AE8F502-07BE-E882-5174-975BD85B7954}"/>
          </ac:spMkLst>
        </pc:spChg>
        <pc:spChg chg="mod">
          <ac:chgData name="Xavier Mancero" userId="ecf05e8c-0a70-4e11-9b16-468ddc56cfa3" providerId="ADAL" clId="{12D229D2-8E48-46B5-A995-35C70F3D51B0}" dt="2022-10-06T16:00:48.468" v="2807" actId="1076"/>
          <ac:spMkLst>
            <pc:docMk/>
            <pc:sldMk cId="0" sldId="331"/>
            <ac:spMk id="25605" creationId="{26C6FCEF-2C42-4930-61A1-268DC8A95D8C}"/>
          </ac:spMkLst>
        </pc:spChg>
        <pc:spChg chg="mod">
          <ac:chgData name="Xavier Mancero" userId="ecf05e8c-0a70-4e11-9b16-468ddc56cfa3" providerId="ADAL" clId="{12D229D2-8E48-46B5-A995-35C70F3D51B0}" dt="2022-10-07T15:45:34.366" v="4549" actId="207"/>
          <ac:spMkLst>
            <pc:docMk/>
            <pc:sldMk cId="0" sldId="331"/>
            <ac:spMk id="25606" creationId="{F41B51C7-1CF9-3AB3-A5CD-F7070714261F}"/>
          </ac:spMkLst>
        </pc:spChg>
        <pc:spChg chg="del">
          <ac:chgData name="Xavier Mancero" userId="ecf05e8c-0a70-4e11-9b16-468ddc56cfa3" providerId="ADAL" clId="{12D229D2-8E48-46B5-A995-35C70F3D51B0}" dt="2022-10-07T15:45:26.586" v="4548" actId="478"/>
          <ac:spMkLst>
            <pc:docMk/>
            <pc:sldMk cId="0" sldId="331"/>
            <ac:spMk id="25607" creationId="{895AA44B-BDEF-BFDB-9D5E-DB08C8962C0F}"/>
          </ac:spMkLst>
        </pc:spChg>
        <pc:spChg chg="del mod">
          <ac:chgData name="Xavier Mancero" userId="ecf05e8c-0a70-4e11-9b16-468ddc56cfa3" providerId="ADAL" clId="{12D229D2-8E48-46B5-A995-35C70F3D51B0}" dt="2022-10-06T16:01:08.655" v="2810" actId="478"/>
          <ac:spMkLst>
            <pc:docMk/>
            <pc:sldMk cId="0" sldId="331"/>
            <ac:spMk id="25608" creationId="{BE1FEB4D-69B0-45F5-A799-91DC41BBFA06}"/>
          </ac:spMkLst>
        </pc:spChg>
        <pc:picChg chg="mod">
          <ac:chgData name="Xavier Mancero" userId="ecf05e8c-0a70-4e11-9b16-468ddc56cfa3" providerId="ADAL" clId="{12D229D2-8E48-46B5-A995-35C70F3D51B0}" dt="2022-10-06T16:02:26.550" v="2872" actId="1035"/>
          <ac:picMkLst>
            <pc:docMk/>
            <pc:sldMk cId="0" sldId="331"/>
            <ac:picMk id="25604" creationId="{C300F633-9AD8-D06C-AA88-1ECCF7AED30F}"/>
          </ac:picMkLst>
        </pc:picChg>
      </pc:sldChg>
      <pc:sldChg chg="addSp delSp modSp new mod ord">
        <pc:chgData name="Xavier Mancero" userId="ecf05e8c-0a70-4e11-9b16-468ddc56cfa3" providerId="ADAL" clId="{12D229D2-8E48-46B5-A995-35C70F3D51B0}" dt="2022-10-07T14:18:30.577" v="4271" actId="403"/>
        <pc:sldMkLst>
          <pc:docMk/>
          <pc:sldMk cId="3718045292" sldId="332"/>
        </pc:sldMkLst>
        <pc:spChg chg="mod">
          <ac:chgData name="Xavier Mancero" userId="ecf05e8c-0a70-4e11-9b16-468ddc56cfa3" providerId="ADAL" clId="{12D229D2-8E48-46B5-A995-35C70F3D51B0}" dt="2022-10-07T14:18:09.031" v="4230"/>
          <ac:spMkLst>
            <pc:docMk/>
            <pc:sldMk cId="3718045292" sldId="332"/>
            <ac:spMk id="2" creationId="{A62D97B6-606C-7BD2-FD06-14133B9B20FE}"/>
          </ac:spMkLst>
        </pc:spChg>
        <pc:spChg chg="mod">
          <ac:chgData name="Xavier Mancero" userId="ecf05e8c-0a70-4e11-9b16-468ddc56cfa3" providerId="ADAL" clId="{12D229D2-8E48-46B5-A995-35C70F3D51B0}" dt="2022-10-07T14:18:30.577" v="4271" actId="403"/>
          <ac:spMkLst>
            <pc:docMk/>
            <pc:sldMk cId="3718045292" sldId="332"/>
            <ac:spMk id="3" creationId="{2FE14130-BE13-736F-C0ED-F699022BF1EF}"/>
          </ac:spMkLst>
        </pc:spChg>
        <pc:spChg chg="add del mod">
          <ac:chgData name="Xavier Mancero" userId="ecf05e8c-0a70-4e11-9b16-468ddc56cfa3" providerId="ADAL" clId="{12D229D2-8E48-46B5-A995-35C70F3D51B0}" dt="2022-10-07T14:18:09.031" v="4230"/>
          <ac:spMkLst>
            <pc:docMk/>
            <pc:sldMk cId="3718045292" sldId="332"/>
            <ac:spMk id="4" creationId="{53AA883A-C241-372F-8E31-FA092930BF96}"/>
          </ac:spMkLst>
        </pc:spChg>
        <pc:spChg chg="add del mod">
          <ac:chgData name="Xavier Mancero" userId="ecf05e8c-0a70-4e11-9b16-468ddc56cfa3" providerId="ADAL" clId="{12D229D2-8E48-46B5-A995-35C70F3D51B0}" dt="2022-10-07T14:18:09.031" v="4230"/>
          <ac:spMkLst>
            <pc:docMk/>
            <pc:sldMk cId="3718045292" sldId="332"/>
            <ac:spMk id="5" creationId="{9D882A50-6152-4A83-66B6-447685BE76C4}"/>
          </ac:spMkLst>
        </pc:spChg>
      </pc:sldChg>
      <pc:sldChg chg="addSp delSp modSp add mod">
        <pc:chgData name="Xavier Mancero" userId="ecf05e8c-0a70-4e11-9b16-468ddc56cfa3" providerId="ADAL" clId="{12D229D2-8E48-46B5-A995-35C70F3D51B0}" dt="2022-10-09T14:20:23.300" v="10091" actId="20577"/>
        <pc:sldMkLst>
          <pc:docMk/>
          <pc:sldMk cId="3382630466" sldId="333"/>
        </pc:sldMkLst>
        <pc:spChg chg="add mod">
          <ac:chgData name="Xavier Mancero" userId="ecf05e8c-0a70-4e11-9b16-468ddc56cfa3" providerId="ADAL" clId="{12D229D2-8E48-46B5-A995-35C70F3D51B0}" dt="2022-10-07T15:45:46.437" v="4551" actId="207"/>
          <ac:spMkLst>
            <pc:docMk/>
            <pc:sldMk cId="3382630466" sldId="333"/>
            <ac:spMk id="2" creationId="{20A536EB-CE55-6D5E-D8D3-E13F4AEF30D2}"/>
          </ac:spMkLst>
        </pc:spChg>
        <pc:spChg chg="add mod">
          <ac:chgData name="Xavier Mancero" userId="ecf05e8c-0a70-4e11-9b16-468ddc56cfa3" providerId="ADAL" clId="{12D229D2-8E48-46B5-A995-35C70F3D51B0}" dt="2022-10-06T16:07:52.014" v="3557" actId="1076"/>
          <ac:spMkLst>
            <pc:docMk/>
            <pc:sldMk cId="3382630466" sldId="333"/>
            <ac:spMk id="3" creationId="{C627A55D-8A28-2C0C-9D25-08BF184E4CEE}"/>
          </ac:spMkLst>
        </pc:spChg>
        <pc:spChg chg="add mod">
          <ac:chgData name="Xavier Mancero" userId="ecf05e8c-0a70-4e11-9b16-468ddc56cfa3" providerId="ADAL" clId="{12D229D2-8E48-46B5-A995-35C70F3D51B0}" dt="2022-10-07T15:45:43.411" v="4550" actId="207"/>
          <ac:spMkLst>
            <pc:docMk/>
            <pc:sldMk cId="3382630466" sldId="333"/>
            <ac:spMk id="5" creationId="{76A84349-D9E3-60F9-258C-DCF6F4A747DB}"/>
          </ac:spMkLst>
        </pc:spChg>
        <pc:spChg chg="add del mod">
          <ac:chgData name="Xavier Mancero" userId="ecf05e8c-0a70-4e11-9b16-468ddc56cfa3" providerId="ADAL" clId="{12D229D2-8E48-46B5-A995-35C70F3D51B0}" dt="2022-10-06T16:08:12.344" v="3564" actId="478"/>
          <ac:spMkLst>
            <pc:docMk/>
            <pc:sldMk cId="3382630466" sldId="333"/>
            <ac:spMk id="7" creationId="{85D66022-F42A-2268-9E89-EE23C5C42FCD}"/>
          </ac:spMkLst>
        </pc:spChg>
        <pc:spChg chg="add mod">
          <ac:chgData name="Xavier Mancero" userId="ecf05e8c-0a70-4e11-9b16-468ddc56cfa3" providerId="ADAL" clId="{12D229D2-8E48-46B5-A995-35C70F3D51B0}" dt="2022-10-09T14:20:23.300" v="10091" actId="20577"/>
          <ac:spMkLst>
            <pc:docMk/>
            <pc:sldMk cId="3382630466" sldId="333"/>
            <ac:spMk id="8" creationId="{76EA49FC-5007-844E-5EAF-DC3A8984098B}"/>
          </ac:spMkLst>
        </pc:spChg>
        <pc:spChg chg="mod">
          <ac:chgData name="Xavier Mancero" userId="ecf05e8c-0a70-4e11-9b16-468ddc56cfa3" providerId="ADAL" clId="{12D229D2-8E48-46B5-A995-35C70F3D51B0}" dt="2022-10-07T14:14:54.402" v="4047"/>
          <ac:spMkLst>
            <pc:docMk/>
            <pc:sldMk cId="3382630466" sldId="333"/>
            <ac:spMk id="25602" creationId="{97A8EE53-6D29-B6AB-E66B-72CBDBA315FB}"/>
          </ac:spMkLst>
        </pc:spChg>
        <pc:spChg chg="del">
          <ac:chgData name="Xavier Mancero" userId="ecf05e8c-0a70-4e11-9b16-468ddc56cfa3" providerId="ADAL" clId="{12D229D2-8E48-46B5-A995-35C70F3D51B0}" dt="2022-10-06T16:08:10.346" v="3563" actId="478"/>
          <ac:spMkLst>
            <pc:docMk/>
            <pc:sldMk cId="3382630466" sldId="333"/>
            <ac:spMk id="25603" creationId="{6AE8F502-07BE-E882-5174-975BD85B7954}"/>
          </ac:spMkLst>
        </pc:spChg>
        <pc:spChg chg="del">
          <ac:chgData name="Xavier Mancero" userId="ecf05e8c-0a70-4e11-9b16-468ddc56cfa3" providerId="ADAL" clId="{12D229D2-8E48-46B5-A995-35C70F3D51B0}" dt="2022-10-06T16:07:29.541" v="3532" actId="478"/>
          <ac:spMkLst>
            <pc:docMk/>
            <pc:sldMk cId="3382630466" sldId="333"/>
            <ac:spMk id="25606" creationId="{F41B51C7-1CF9-3AB3-A5CD-F7070714261F}"/>
          </ac:spMkLst>
        </pc:spChg>
        <pc:spChg chg="del">
          <ac:chgData name="Xavier Mancero" userId="ecf05e8c-0a70-4e11-9b16-468ddc56cfa3" providerId="ADAL" clId="{12D229D2-8E48-46B5-A995-35C70F3D51B0}" dt="2022-10-07T15:45:19.592" v="4547" actId="478"/>
          <ac:spMkLst>
            <pc:docMk/>
            <pc:sldMk cId="3382630466" sldId="333"/>
            <ac:spMk id="25607" creationId="{895AA44B-BDEF-BFDB-9D5E-DB08C8962C0F}"/>
          </ac:spMkLst>
        </pc:spChg>
      </pc:sldChg>
      <pc:sldChg chg="addSp delSp modSp new mod chgLayout">
        <pc:chgData name="Xavier Mancero" userId="ecf05e8c-0a70-4e11-9b16-468ddc56cfa3" providerId="ADAL" clId="{12D229D2-8E48-46B5-A995-35C70F3D51B0}" dt="2022-10-09T15:02:30.358" v="10651" actId="20577"/>
        <pc:sldMkLst>
          <pc:docMk/>
          <pc:sldMk cId="2504101211" sldId="334"/>
        </pc:sldMkLst>
        <pc:spChg chg="mod ord">
          <ac:chgData name="Xavier Mancero" userId="ecf05e8c-0a70-4e11-9b16-468ddc56cfa3" providerId="ADAL" clId="{12D229D2-8E48-46B5-A995-35C70F3D51B0}" dt="2022-10-09T15:02:30.358" v="10651" actId="20577"/>
          <ac:spMkLst>
            <pc:docMk/>
            <pc:sldMk cId="2504101211" sldId="334"/>
            <ac:spMk id="2" creationId="{0E2EF0C1-72B2-CDD3-90E5-BB7DAC7D69E7}"/>
          </ac:spMkLst>
        </pc:spChg>
        <pc:spChg chg="del mod">
          <ac:chgData name="Xavier Mancero" userId="ecf05e8c-0a70-4e11-9b16-468ddc56cfa3" providerId="ADAL" clId="{12D229D2-8E48-46B5-A995-35C70F3D51B0}" dt="2022-10-09T14:54:56.185" v="10092" actId="478"/>
          <ac:spMkLst>
            <pc:docMk/>
            <pc:sldMk cId="2504101211" sldId="334"/>
            <ac:spMk id="3" creationId="{EC22E849-80EC-9120-FCBC-963D50077A98}"/>
          </ac:spMkLst>
        </pc:spChg>
        <pc:spChg chg="add del mod">
          <ac:chgData name="Xavier Mancero" userId="ecf05e8c-0a70-4e11-9b16-468ddc56cfa3" providerId="ADAL" clId="{12D229D2-8E48-46B5-A995-35C70F3D51B0}" dt="2022-10-09T14:55:01.534" v="10096" actId="478"/>
          <ac:spMkLst>
            <pc:docMk/>
            <pc:sldMk cId="2504101211" sldId="334"/>
            <ac:spMk id="5" creationId="{66EA660F-5403-84FE-6A65-00DC6C13453D}"/>
          </ac:spMkLst>
        </pc:spChg>
        <pc:spChg chg="add mod">
          <ac:chgData name="Xavier Mancero" userId="ecf05e8c-0a70-4e11-9b16-468ddc56cfa3" providerId="ADAL" clId="{12D229D2-8E48-46B5-A995-35C70F3D51B0}" dt="2022-10-09T14:55:54.751" v="10180" actId="20577"/>
          <ac:spMkLst>
            <pc:docMk/>
            <pc:sldMk cId="2504101211" sldId="334"/>
            <ac:spMk id="9" creationId="{00C3D5A3-3CFF-4703-7E56-D94FA366C991}"/>
          </ac:spMkLst>
        </pc:spChg>
        <pc:spChg chg="add mod">
          <ac:chgData name="Xavier Mancero" userId="ecf05e8c-0a70-4e11-9b16-468ddc56cfa3" providerId="ADAL" clId="{12D229D2-8E48-46B5-A995-35C70F3D51B0}" dt="2022-10-09T14:55:41.806" v="10154"/>
          <ac:spMkLst>
            <pc:docMk/>
            <pc:sldMk cId="2504101211" sldId="334"/>
            <ac:spMk id="10" creationId="{7D29F08E-6F56-436E-EB93-C60871EED43E}"/>
          </ac:spMkLst>
        </pc:spChg>
        <pc:spChg chg="add mod ord">
          <ac:chgData name="Xavier Mancero" userId="ecf05e8c-0a70-4e11-9b16-468ddc56cfa3" providerId="ADAL" clId="{12D229D2-8E48-46B5-A995-35C70F3D51B0}" dt="2022-10-09T15:02:25.128" v="10649" actId="1076"/>
          <ac:spMkLst>
            <pc:docMk/>
            <pc:sldMk cId="2504101211" sldId="334"/>
            <ac:spMk id="11" creationId="{8DE13823-290F-C248-9C11-B423B69AEC62}"/>
          </ac:spMkLst>
        </pc:spChg>
        <pc:spChg chg="add mod">
          <ac:chgData name="Xavier Mancero" userId="ecf05e8c-0a70-4e11-9b16-468ddc56cfa3" providerId="ADAL" clId="{12D229D2-8E48-46B5-A995-35C70F3D51B0}" dt="2022-10-09T14:58:14.160" v="10329" actId="208"/>
          <ac:spMkLst>
            <pc:docMk/>
            <pc:sldMk cId="2504101211" sldId="334"/>
            <ac:spMk id="12" creationId="{D6BFE9E3-A439-33DE-441C-9D751CE9A2A5}"/>
          </ac:spMkLst>
        </pc:spChg>
        <pc:spChg chg="add mod">
          <ac:chgData name="Xavier Mancero" userId="ecf05e8c-0a70-4e11-9b16-468ddc56cfa3" providerId="ADAL" clId="{12D229D2-8E48-46B5-A995-35C70F3D51B0}" dt="2022-10-09T14:59:19.574" v="10343" actId="208"/>
          <ac:spMkLst>
            <pc:docMk/>
            <pc:sldMk cId="2504101211" sldId="334"/>
            <ac:spMk id="13" creationId="{A474A101-ACD9-16E8-5E1E-7A587B25952D}"/>
          </ac:spMkLst>
        </pc:spChg>
        <pc:spChg chg="add mod">
          <ac:chgData name="Xavier Mancero" userId="ecf05e8c-0a70-4e11-9b16-468ddc56cfa3" providerId="ADAL" clId="{12D229D2-8E48-46B5-A995-35C70F3D51B0}" dt="2022-10-09T14:59:30.701" v="10344" actId="208"/>
          <ac:spMkLst>
            <pc:docMk/>
            <pc:sldMk cId="2504101211" sldId="334"/>
            <ac:spMk id="14" creationId="{55DA5420-1434-0631-98F4-D1BA6679934E}"/>
          </ac:spMkLst>
        </pc:spChg>
        <pc:spChg chg="add mod">
          <ac:chgData name="Xavier Mancero" userId="ecf05e8c-0a70-4e11-9b16-468ddc56cfa3" providerId="ADAL" clId="{12D229D2-8E48-46B5-A995-35C70F3D51B0}" dt="2022-10-09T14:59:02.692" v="10342" actId="1076"/>
          <ac:spMkLst>
            <pc:docMk/>
            <pc:sldMk cId="2504101211" sldId="334"/>
            <ac:spMk id="15" creationId="{D9DB6852-0ED6-C2ED-5678-F866147B01C3}"/>
          </ac:spMkLst>
        </pc:spChg>
        <pc:spChg chg="add mod">
          <ac:chgData name="Xavier Mancero" userId="ecf05e8c-0a70-4e11-9b16-468ddc56cfa3" providerId="ADAL" clId="{12D229D2-8E48-46B5-A995-35C70F3D51B0}" dt="2022-10-09T15:02:21.032" v="10648" actId="1076"/>
          <ac:spMkLst>
            <pc:docMk/>
            <pc:sldMk cId="2504101211" sldId="334"/>
            <ac:spMk id="16" creationId="{04AB94A9-998F-556A-0EDC-B9277DA4BFD6}"/>
          </ac:spMkLst>
        </pc:spChg>
        <pc:graphicFrameChg chg="add mod">
          <ac:chgData name="Xavier Mancero" userId="ecf05e8c-0a70-4e11-9b16-468ddc56cfa3" providerId="ADAL" clId="{12D229D2-8E48-46B5-A995-35C70F3D51B0}" dt="2022-10-09T14:54:59.958" v="10095"/>
          <ac:graphicFrameMkLst>
            <pc:docMk/>
            <pc:sldMk cId="2504101211" sldId="334"/>
            <ac:graphicFrameMk id="6" creationId="{B7D047F0-981E-0A77-2B3D-5410ECF316B3}"/>
          </ac:graphicFrameMkLst>
        </pc:graphicFrameChg>
        <pc:graphicFrameChg chg="add mod">
          <ac:chgData name="Xavier Mancero" userId="ecf05e8c-0a70-4e11-9b16-468ddc56cfa3" providerId="ADAL" clId="{12D229D2-8E48-46B5-A995-35C70F3D51B0}" dt="2022-10-09T14:55:05.272" v="10099" actId="1076"/>
          <ac:graphicFrameMkLst>
            <pc:docMk/>
            <pc:sldMk cId="2504101211" sldId="334"/>
            <ac:graphicFrameMk id="7" creationId="{B7D047F0-981E-0A77-2B3D-5410ECF316B3}"/>
          </ac:graphicFrameMkLst>
        </pc:graphicFrameChg>
        <pc:graphicFrameChg chg="add mod">
          <ac:chgData name="Xavier Mancero" userId="ecf05e8c-0a70-4e11-9b16-468ddc56cfa3" providerId="ADAL" clId="{12D229D2-8E48-46B5-A995-35C70F3D51B0}" dt="2022-10-09T14:58:42.373" v="10337"/>
          <ac:graphicFrameMkLst>
            <pc:docMk/>
            <pc:sldMk cId="2504101211" sldId="334"/>
            <ac:graphicFrameMk id="8" creationId="{6EABF574-14CB-46B6-BAE3-7124703A2828}"/>
          </ac:graphicFrameMkLst>
        </pc:graphicFrameChg>
      </pc:sldChg>
      <pc:sldChg chg="modSp new mod">
        <pc:chgData name="Xavier Mancero" userId="ecf05e8c-0a70-4e11-9b16-468ddc56cfa3" providerId="ADAL" clId="{12D229D2-8E48-46B5-A995-35C70F3D51B0}" dt="2022-10-10T13:50:38.107" v="14983" actId="20577"/>
        <pc:sldMkLst>
          <pc:docMk/>
          <pc:sldMk cId="2543465165" sldId="335"/>
        </pc:sldMkLst>
        <pc:spChg chg="mod">
          <ac:chgData name="Xavier Mancero" userId="ecf05e8c-0a70-4e11-9b16-468ddc56cfa3" providerId="ADAL" clId="{12D229D2-8E48-46B5-A995-35C70F3D51B0}" dt="2022-10-07T14:18:50.888" v="4310" actId="20577"/>
          <ac:spMkLst>
            <pc:docMk/>
            <pc:sldMk cId="2543465165" sldId="335"/>
            <ac:spMk id="2" creationId="{5FCA54A8-BA7B-B5B0-4C1C-C1F620E37FEF}"/>
          </ac:spMkLst>
        </pc:spChg>
        <pc:spChg chg="mod">
          <ac:chgData name="Xavier Mancero" userId="ecf05e8c-0a70-4e11-9b16-468ddc56cfa3" providerId="ADAL" clId="{12D229D2-8E48-46B5-A995-35C70F3D51B0}" dt="2022-10-10T13:50:38.107" v="14983" actId="20577"/>
          <ac:spMkLst>
            <pc:docMk/>
            <pc:sldMk cId="2543465165" sldId="335"/>
            <ac:spMk id="3" creationId="{2CA0F441-A777-A651-BD55-09B33CCCEE01}"/>
          </ac:spMkLst>
        </pc:spChg>
      </pc:sldChg>
      <pc:sldChg chg="modSp new mod">
        <pc:chgData name="Xavier Mancero" userId="ecf05e8c-0a70-4e11-9b16-468ddc56cfa3" providerId="ADAL" clId="{12D229D2-8E48-46B5-A995-35C70F3D51B0}" dt="2022-10-09T15:33:41.220" v="13163" actId="115"/>
        <pc:sldMkLst>
          <pc:docMk/>
          <pc:sldMk cId="3805556601" sldId="336"/>
        </pc:sldMkLst>
        <pc:spChg chg="mod">
          <ac:chgData name="Xavier Mancero" userId="ecf05e8c-0a70-4e11-9b16-468ddc56cfa3" providerId="ADAL" clId="{12D229D2-8E48-46B5-A995-35C70F3D51B0}" dt="2022-10-07T15:51:47.286" v="4857" actId="20577"/>
          <ac:spMkLst>
            <pc:docMk/>
            <pc:sldMk cId="3805556601" sldId="336"/>
            <ac:spMk id="2" creationId="{B1292B9F-D8D6-8056-2417-FE4BC605E12D}"/>
          </ac:spMkLst>
        </pc:spChg>
        <pc:spChg chg="mod">
          <ac:chgData name="Xavier Mancero" userId="ecf05e8c-0a70-4e11-9b16-468ddc56cfa3" providerId="ADAL" clId="{12D229D2-8E48-46B5-A995-35C70F3D51B0}" dt="2022-10-09T15:33:41.220" v="13163" actId="115"/>
          <ac:spMkLst>
            <pc:docMk/>
            <pc:sldMk cId="3805556601" sldId="336"/>
            <ac:spMk id="3" creationId="{9C336824-8DCD-AF5E-5627-6474CFA725C3}"/>
          </ac:spMkLst>
        </pc:spChg>
      </pc:sldChg>
      <pc:sldChg chg="modSp new mod">
        <pc:chgData name="Xavier Mancero" userId="ecf05e8c-0a70-4e11-9b16-468ddc56cfa3" providerId="ADAL" clId="{12D229D2-8E48-46B5-A995-35C70F3D51B0}" dt="2022-10-09T15:23:14.837" v="11436" actId="113"/>
        <pc:sldMkLst>
          <pc:docMk/>
          <pc:sldMk cId="1106202723" sldId="337"/>
        </pc:sldMkLst>
        <pc:spChg chg="mod">
          <ac:chgData name="Xavier Mancero" userId="ecf05e8c-0a70-4e11-9b16-468ddc56cfa3" providerId="ADAL" clId="{12D229D2-8E48-46B5-A995-35C70F3D51B0}" dt="2022-10-07T19:47:37.901" v="6890" actId="20577"/>
          <ac:spMkLst>
            <pc:docMk/>
            <pc:sldMk cId="1106202723" sldId="337"/>
            <ac:spMk id="2" creationId="{D06906D5-6880-F113-8343-EF53C00C2E2C}"/>
          </ac:spMkLst>
        </pc:spChg>
        <pc:spChg chg="mod">
          <ac:chgData name="Xavier Mancero" userId="ecf05e8c-0a70-4e11-9b16-468ddc56cfa3" providerId="ADAL" clId="{12D229D2-8E48-46B5-A995-35C70F3D51B0}" dt="2022-10-09T15:23:14.837" v="11436" actId="113"/>
          <ac:spMkLst>
            <pc:docMk/>
            <pc:sldMk cId="1106202723" sldId="337"/>
            <ac:spMk id="3" creationId="{AAFA7977-EB6A-D8A7-213D-B3E85E4ABB99}"/>
          </ac:spMkLst>
        </pc:spChg>
      </pc:sldChg>
      <pc:sldChg chg="modSp new mod">
        <pc:chgData name="Xavier Mancero" userId="ecf05e8c-0a70-4e11-9b16-468ddc56cfa3" providerId="ADAL" clId="{12D229D2-8E48-46B5-A995-35C70F3D51B0}" dt="2022-10-09T14:14:34.141" v="9216" actId="20577"/>
        <pc:sldMkLst>
          <pc:docMk/>
          <pc:sldMk cId="1785648125" sldId="338"/>
        </pc:sldMkLst>
        <pc:spChg chg="mod">
          <ac:chgData name="Xavier Mancero" userId="ecf05e8c-0a70-4e11-9b16-468ddc56cfa3" providerId="ADAL" clId="{12D229D2-8E48-46B5-A995-35C70F3D51B0}" dt="2022-10-09T14:14:34.141" v="9216" actId="20577"/>
          <ac:spMkLst>
            <pc:docMk/>
            <pc:sldMk cId="1785648125" sldId="338"/>
            <ac:spMk id="2" creationId="{AB2737B7-DBA1-CBA4-FCAF-F22226969F7F}"/>
          </ac:spMkLst>
        </pc:spChg>
        <pc:spChg chg="mod">
          <ac:chgData name="Xavier Mancero" userId="ecf05e8c-0a70-4e11-9b16-468ddc56cfa3" providerId="ADAL" clId="{12D229D2-8E48-46B5-A995-35C70F3D51B0}" dt="2022-10-07T16:25:41.710" v="6069" actId="27636"/>
          <ac:spMkLst>
            <pc:docMk/>
            <pc:sldMk cId="1785648125" sldId="338"/>
            <ac:spMk id="3" creationId="{065B44AF-12AB-5893-EE3C-51C8799D6D3A}"/>
          </ac:spMkLst>
        </pc:spChg>
      </pc:sldChg>
      <pc:sldChg chg="addSp delSp modSp new mod">
        <pc:chgData name="Xavier Mancero" userId="ecf05e8c-0a70-4e11-9b16-468ddc56cfa3" providerId="ADAL" clId="{12D229D2-8E48-46B5-A995-35C70F3D51B0}" dt="2022-10-09T15:22:40.961" v="11421" actId="14100"/>
        <pc:sldMkLst>
          <pc:docMk/>
          <pc:sldMk cId="3074788941" sldId="339"/>
        </pc:sldMkLst>
        <pc:spChg chg="mod">
          <ac:chgData name="Xavier Mancero" userId="ecf05e8c-0a70-4e11-9b16-468ddc56cfa3" providerId="ADAL" clId="{12D229D2-8E48-46B5-A995-35C70F3D51B0}" dt="2022-10-07T19:38:49.706" v="6415" actId="20577"/>
          <ac:spMkLst>
            <pc:docMk/>
            <pc:sldMk cId="3074788941" sldId="339"/>
            <ac:spMk id="2" creationId="{7E36834E-BF31-583F-072C-AFA322E21FA3}"/>
          </ac:spMkLst>
        </pc:spChg>
        <pc:spChg chg="del mod">
          <ac:chgData name="Xavier Mancero" userId="ecf05e8c-0a70-4e11-9b16-468ddc56cfa3" providerId="ADAL" clId="{12D229D2-8E48-46B5-A995-35C70F3D51B0}" dt="2022-10-09T15:19:17.824" v="11128" actId="478"/>
          <ac:spMkLst>
            <pc:docMk/>
            <pc:sldMk cId="3074788941" sldId="339"/>
            <ac:spMk id="3" creationId="{EAB27963-6C0F-8AC9-718F-F7D8970BEA4B}"/>
          </ac:spMkLst>
        </pc:spChg>
        <pc:spChg chg="add del mod">
          <ac:chgData name="Xavier Mancero" userId="ecf05e8c-0a70-4e11-9b16-468ddc56cfa3" providerId="ADAL" clId="{12D229D2-8E48-46B5-A995-35C70F3D51B0}" dt="2022-10-09T15:19:21.218" v="11129" actId="478"/>
          <ac:spMkLst>
            <pc:docMk/>
            <pc:sldMk cId="3074788941" sldId="339"/>
            <ac:spMk id="5" creationId="{2B37B6FF-218F-5499-F55F-92B569067F57}"/>
          </ac:spMkLst>
        </pc:spChg>
        <pc:spChg chg="add mod">
          <ac:chgData name="Xavier Mancero" userId="ecf05e8c-0a70-4e11-9b16-468ddc56cfa3" providerId="ADAL" clId="{12D229D2-8E48-46B5-A995-35C70F3D51B0}" dt="2022-10-09T15:20:53.252" v="11237" actId="20577"/>
          <ac:spMkLst>
            <pc:docMk/>
            <pc:sldMk cId="3074788941" sldId="339"/>
            <ac:spMk id="7" creationId="{4A5D99B0-23CC-3BAE-F726-0301C92CC025}"/>
          </ac:spMkLst>
        </pc:spChg>
        <pc:spChg chg="add mod">
          <ac:chgData name="Xavier Mancero" userId="ecf05e8c-0a70-4e11-9b16-468ddc56cfa3" providerId="ADAL" clId="{12D229D2-8E48-46B5-A995-35C70F3D51B0}" dt="2022-10-09T15:22:40.961" v="11421" actId="14100"/>
          <ac:spMkLst>
            <pc:docMk/>
            <pc:sldMk cId="3074788941" sldId="339"/>
            <ac:spMk id="8" creationId="{DF87606D-C952-D7AB-1AFC-C77207EDCEB9}"/>
          </ac:spMkLst>
        </pc:spChg>
        <pc:graphicFrameChg chg="add mod">
          <ac:chgData name="Xavier Mancero" userId="ecf05e8c-0a70-4e11-9b16-468ddc56cfa3" providerId="ADAL" clId="{12D229D2-8E48-46B5-A995-35C70F3D51B0}" dt="2022-10-09T15:21:10.574" v="11239" actId="404"/>
          <ac:graphicFrameMkLst>
            <pc:docMk/>
            <pc:sldMk cId="3074788941" sldId="339"/>
            <ac:graphicFrameMk id="6" creationId="{FA7F33D2-2295-44F2-D410-0C0110596156}"/>
          </ac:graphicFrameMkLst>
        </pc:graphicFrameChg>
      </pc:sldChg>
      <pc:sldChg chg="addSp delSp modSp new mod">
        <pc:chgData name="Xavier Mancero" userId="ecf05e8c-0a70-4e11-9b16-468ddc56cfa3" providerId="ADAL" clId="{12D229D2-8E48-46B5-A995-35C70F3D51B0}" dt="2022-10-07T19:53:49.679" v="7611" actId="20577"/>
        <pc:sldMkLst>
          <pc:docMk/>
          <pc:sldMk cId="3781791312" sldId="340"/>
        </pc:sldMkLst>
        <pc:spChg chg="mod">
          <ac:chgData name="Xavier Mancero" userId="ecf05e8c-0a70-4e11-9b16-468ddc56cfa3" providerId="ADAL" clId="{12D229D2-8E48-46B5-A995-35C70F3D51B0}" dt="2022-10-07T19:50:08.240" v="7048" actId="20577"/>
          <ac:spMkLst>
            <pc:docMk/>
            <pc:sldMk cId="3781791312" sldId="340"/>
            <ac:spMk id="2" creationId="{4AFFCB12-8A6F-E838-FDFF-855C35765682}"/>
          </ac:spMkLst>
        </pc:spChg>
        <pc:spChg chg="mod">
          <ac:chgData name="Xavier Mancero" userId="ecf05e8c-0a70-4e11-9b16-468ddc56cfa3" providerId="ADAL" clId="{12D229D2-8E48-46B5-A995-35C70F3D51B0}" dt="2022-10-07T19:53:49.679" v="7611" actId="20577"/>
          <ac:spMkLst>
            <pc:docMk/>
            <pc:sldMk cId="3781791312" sldId="340"/>
            <ac:spMk id="3" creationId="{B9C396F0-4B8B-F3FA-2448-3E1D12C7BD66}"/>
          </ac:spMkLst>
        </pc:spChg>
        <pc:spChg chg="add del mod">
          <ac:chgData name="Xavier Mancero" userId="ecf05e8c-0a70-4e11-9b16-468ddc56cfa3" providerId="ADAL" clId="{12D229D2-8E48-46B5-A995-35C70F3D51B0}" dt="2022-10-07T19:49:28.934" v="7012"/>
          <ac:spMkLst>
            <pc:docMk/>
            <pc:sldMk cId="3781791312" sldId="340"/>
            <ac:spMk id="4" creationId="{7C4DEFE8-AAC9-23E7-6569-08416F675821}"/>
          </ac:spMkLst>
        </pc:spChg>
        <pc:spChg chg="add del mod">
          <ac:chgData name="Xavier Mancero" userId="ecf05e8c-0a70-4e11-9b16-468ddc56cfa3" providerId="ADAL" clId="{12D229D2-8E48-46B5-A995-35C70F3D51B0}" dt="2022-10-07T19:49:28.934" v="7012"/>
          <ac:spMkLst>
            <pc:docMk/>
            <pc:sldMk cId="3781791312" sldId="340"/>
            <ac:spMk id="5" creationId="{2AD2EFBE-2D8B-F22D-4610-DBA3C65B0722}"/>
          </ac:spMkLst>
        </pc:spChg>
      </pc:sldChg>
      <pc:sldChg chg="addSp modSp new mod">
        <pc:chgData name="Xavier Mancero" userId="ecf05e8c-0a70-4e11-9b16-468ddc56cfa3" providerId="ADAL" clId="{12D229D2-8E48-46B5-A995-35C70F3D51B0}" dt="2022-10-09T18:06:51.469" v="14574" actId="20577"/>
        <pc:sldMkLst>
          <pc:docMk/>
          <pc:sldMk cId="2369990588" sldId="341"/>
        </pc:sldMkLst>
        <pc:spChg chg="mod">
          <ac:chgData name="Xavier Mancero" userId="ecf05e8c-0a70-4e11-9b16-468ddc56cfa3" providerId="ADAL" clId="{12D229D2-8E48-46B5-A995-35C70F3D51B0}" dt="2022-10-09T18:06:51.469" v="14574" actId="20577"/>
          <ac:spMkLst>
            <pc:docMk/>
            <pc:sldMk cId="2369990588" sldId="341"/>
            <ac:spMk id="2" creationId="{EE6EFC3E-1B32-7806-D337-F550D3730313}"/>
          </ac:spMkLst>
        </pc:spChg>
        <pc:spChg chg="mod">
          <ac:chgData name="Xavier Mancero" userId="ecf05e8c-0a70-4e11-9b16-468ddc56cfa3" providerId="ADAL" clId="{12D229D2-8E48-46B5-A995-35C70F3D51B0}" dt="2022-10-07T19:59:29.350" v="8338" actId="1076"/>
          <ac:spMkLst>
            <pc:docMk/>
            <pc:sldMk cId="2369990588" sldId="341"/>
            <ac:spMk id="3" creationId="{CC7C877D-6651-A2AD-2FAF-864857F64039}"/>
          </ac:spMkLst>
        </pc:spChg>
        <pc:picChg chg="add mod">
          <ac:chgData name="Xavier Mancero" userId="ecf05e8c-0a70-4e11-9b16-468ddc56cfa3" providerId="ADAL" clId="{12D229D2-8E48-46B5-A995-35C70F3D51B0}" dt="2022-10-07T19:58:29.608" v="8175" actId="14100"/>
          <ac:picMkLst>
            <pc:docMk/>
            <pc:sldMk cId="2369990588" sldId="341"/>
            <ac:picMk id="5" creationId="{0E36A868-FA04-F338-AF3B-91FCD3B59855}"/>
          </ac:picMkLst>
        </pc:picChg>
      </pc:sldChg>
      <pc:sldChg chg="modSp new mod">
        <pc:chgData name="Xavier Mancero" userId="ecf05e8c-0a70-4e11-9b16-468ddc56cfa3" providerId="ADAL" clId="{12D229D2-8E48-46B5-A995-35C70F3D51B0}" dt="2022-10-09T15:35:39.043" v="13389" actId="20577"/>
        <pc:sldMkLst>
          <pc:docMk/>
          <pc:sldMk cId="3556724781" sldId="342"/>
        </pc:sldMkLst>
        <pc:spChg chg="mod">
          <ac:chgData name="Xavier Mancero" userId="ecf05e8c-0a70-4e11-9b16-468ddc56cfa3" providerId="ADAL" clId="{12D229D2-8E48-46B5-A995-35C70F3D51B0}" dt="2022-10-07T20:34:27.284" v="9016" actId="20577"/>
          <ac:spMkLst>
            <pc:docMk/>
            <pc:sldMk cId="3556724781" sldId="342"/>
            <ac:spMk id="2" creationId="{EA038556-398A-918D-F433-11DB8590CA43}"/>
          </ac:spMkLst>
        </pc:spChg>
        <pc:spChg chg="mod">
          <ac:chgData name="Xavier Mancero" userId="ecf05e8c-0a70-4e11-9b16-468ddc56cfa3" providerId="ADAL" clId="{12D229D2-8E48-46B5-A995-35C70F3D51B0}" dt="2022-10-09T15:35:39.043" v="13389" actId="20577"/>
          <ac:spMkLst>
            <pc:docMk/>
            <pc:sldMk cId="3556724781" sldId="342"/>
            <ac:spMk id="3" creationId="{CA1ED96E-C32A-B038-9BE0-61F5B219C5AF}"/>
          </ac:spMkLst>
        </pc:spChg>
      </pc:sldChg>
      <pc:sldChg chg="modSp new mod">
        <pc:chgData name="Xavier Mancero" userId="ecf05e8c-0a70-4e11-9b16-468ddc56cfa3" providerId="ADAL" clId="{12D229D2-8E48-46B5-A995-35C70F3D51B0}" dt="2022-10-09T18:13:31.080" v="14710" actId="14100"/>
        <pc:sldMkLst>
          <pc:docMk/>
          <pc:sldMk cId="16218422" sldId="343"/>
        </pc:sldMkLst>
        <pc:spChg chg="mod">
          <ac:chgData name="Xavier Mancero" userId="ecf05e8c-0a70-4e11-9b16-468ddc56cfa3" providerId="ADAL" clId="{12D229D2-8E48-46B5-A995-35C70F3D51B0}" dt="2022-10-07T20:30:56.613" v="8829" actId="20577"/>
          <ac:spMkLst>
            <pc:docMk/>
            <pc:sldMk cId="16218422" sldId="343"/>
            <ac:spMk id="2" creationId="{60A4C835-6BCD-2861-D1D2-D1FFAC98AEC3}"/>
          </ac:spMkLst>
        </pc:spChg>
        <pc:spChg chg="mod">
          <ac:chgData name="Xavier Mancero" userId="ecf05e8c-0a70-4e11-9b16-468ddc56cfa3" providerId="ADAL" clId="{12D229D2-8E48-46B5-A995-35C70F3D51B0}" dt="2022-10-09T18:13:31.080" v="14710" actId="14100"/>
          <ac:spMkLst>
            <pc:docMk/>
            <pc:sldMk cId="16218422" sldId="343"/>
            <ac:spMk id="3" creationId="{EADB6BF1-E910-FAB3-5024-F4EBEE3BA022}"/>
          </ac:spMkLst>
        </pc:spChg>
      </pc:sldChg>
      <pc:sldChg chg="modSp new mod">
        <pc:chgData name="Xavier Mancero" userId="ecf05e8c-0a70-4e11-9b16-468ddc56cfa3" providerId="ADAL" clId="{12D229D2-8E48-46B5-A995-35C70F3D51B0}" dt="2022-10-10T13:48:18.266" v="14845" actId="20577"/>
        <pc:sldMkLst>
          <pc:docMk/>
          <pc:sldMk cId="2862023987" sldId="344"/>
        </pc:sldMkLst>
        <pc:spChg chg="mod">
          <ac:chgData name="Xavier Mancero" userId="ecf05e8c-0a70-4e11-9b16-468ddc56cfa3" providerId="ADAL" clId="{12D229D2-8E48-46B5-A995-35C70F3D51B0}" dt="2022-10-09T14:18:06.677" v="9807" actId="20577"/>
          <ac:spMkLst>
            <pc:docMk/>
            <pc:sldMk cId="2862023987" sldId="344"/>
            <ac:spMk id="2" creationId="{246E8C37-C4B8-A3E5-60B2-5A8DD74D3AB6}"/>
          </ac:spMkLst>
        </pc:spChg>
        <pc:spChg chg="mod">
          <ac:chgData name="Xavier Mancero" userId="ecf05e8c-0a70-4e11-9b16-468ddc56cfa3" providerId="ADAL" clId="{12D229D2-8E48-46B5-A995-35C70F3D51B0}" dt="2022-10-10T13:48:18.266" v="14845" actId="20577"/>
          <ac:spMkLst>
            <pc:docMk/>
            <pc:sldMk cId="2862023987" sldId="344"/>
            <ac:spMk id="3" creationId="{51286BD5-A003-CEA1-DC71-899010EE6819}"/>
          </ac:spMkLst>
        </pc:spChg>
      </pc:sldChg>
      <pc:sldChg chg="addSp delSp modSp new mod chgLayout">
        <pc:chgData name="Xavier Mancero" userId="ecf05e8c-0a70-4e11-9b16-468ddc56cfa3" providerId="ADAL" clId="{12D229D2-8E48-46B5-A995-35C70F3D51B0}" dt="2022-10-09T15:33:16.561" v="13162" actId="20577"/>
        <pc:sldMkLst>
          <pc:docMk/>
          <pc:sldMk cId="3644337180" sldId="345"/>
        </pc:sldMkLst>
        <pc:spChg chg="mod ord">
          <ac:chgData name="Xavier Mancero" userId="ecf05e8c-0a70-4e11-9b16-468ddc56cfa3" providerId="ADAL" clId="{12D229D2-8E48-46B5-A995-35C70F3D51B0}" dt="2022-10-09T15:09:50.786" v="10766" actId="700"/>
          <ac:spMkLst>
            <pc:docMk/>
            <pc:sldMk cId="3644337180" sldId="345"/>
            <ac:spMk id="2" creationId="{E34534CE-4D72-C96F-FECE-9FD81575E799}"/>
          </ac:spMkLst>
        </pc:spChg>
        <pc:spChg chg="del">
          <ac:chgData name="Xavier Mancero" userId="ecf05e8c-0a70-4e11-9b16-468ddc56cfa3" providerId="ADAL" clId="{12D229D2-8E48-46B5-A995-35C70F3D51B0}" dt="2022-10-09T15:04:32.121" v="10653" actId="478"/>
          <ac:spMkLst>
            <pc:docMk/>
            <pc:sldMk cId="3644337180" sldId="345"/>
            <ac:spMk id="3" creationId="{A7A5D5C2-9449-66A8-1C9F-F6C395D8C4A8}"/>
          </ac:spMkLst>
        </pc:spChg>
        <pc:spChg chg="add mod">
          <ac:chgData name="Xavier Mancero" userId="ecf05e8c-0a70-4e11-9b16-468ddc56cfa3" providerId="ADAL" clId="{12D229D2-8E48-46B5-A995-35C70F3D51B0}" dt="2022-10-09T15:09:42.606" v="10765" actId="1038"/>
          <ac:spMkLst>
            <pc:docMk/>
            <pc:sldMk cId="3644337180" sldId="345"/>
            <ac:spMk id="6" creationId="{C48B8861-328B-3E30-CA4B-F66B3AAD5DFA}"/>
          </ac:spMkLst>
        </pc:spChg>
        <pc:spChg chg="add mod ord">
          <ac:chgData name="Xavier Mancero" userId="ecf05e8c-0a70-4e11-9b16-468ddc56cfa3" providerId="ADAL" clId="{12D229D2-8E48-46B5-A995-35C70F3D51B0}" dt="2022-10-09T15:33:16.561" v="13162" actId="20577"/>
          <ac:spMkLst>
            <pc:docMk/>
            <pc:sldMk cId="3644337180" sldId="345"/>
            <ac:spMk id="11" creationId="{8DB4BC94-8C9C-9FD4-24B7-1A16E663C53D}"/>
          </ac:spMkLst>
        </pc:spChg>
        <pc:picChg chg="add mod">
          <ac:chgData name="Xavier Mancero" userId="ecf05e8c-0a70-4e11-9b16-468ddc56cfa3" providerId="ADAL" clId="{12D229D2-8E48-46B5-A995-35C70F3D51B0}" dt="2022-10-09T15:09:42.606" v="10765" actId="1038"/>
          <ac:picMkLst>
            <pc:docMk/>
            <pc:sldMk cId="3644337180" sldId="345"/>
            <ac:picMk id="4" creationId="{405616F8-3EE3-80BB-0D66-6B167D5AA2F7}"/>
          </ac:picMkLst>
        </pc:picChg>
        <pc:cxnChg chg="add mod">
          <ac:chgData name="Xavier Mancero" userId="ecf05e8c-0a70-4e11-9b16-468ddc56cfa3" providerId="ADAL" clId="{12D229D2-8E48-46B5-A995-35C70F3D51B0}" dt="2022-10-09T15:09:42.606" v="10765" actId="1038"/>
          <ac:cxnSpMkLst>
            <pc:docMk/>
            <pc:sldMk cId="3644337180" sldId="345"/>
            <ac:cxnSpMk id="8" creationId="{22E6E8CA-4B42-0FF7-8010-7156F00ACD79}"/>
          </ac:cxnSpMkLst>
        </pc:cxnChg>
        <pc:cxnChg chg="add mod">
          <ac:chgData name="Xavier Mancero" userId="ecf05e8c-0a70-4e11-9b16-468ddc56cfa3" providerId="ADAL" clId="{12D229D2-8E48-46B5-A995-35C70F3D51B0}" dt="2022-10-09T15:09:42.606" v="10765" actId="1038"/>
          <ac:cxnSpMkLst>
            <pc:docMk/>
            <pc:sldMk cId="3644337180" sldId="345"/>
            <ac:cxnSpMk id="9" creationId="{4DC30B55-3BA9-AD96-3B49-DBDB100E5387}"/>
          </ac:cxnSpMkLst>
        </pc:cxnChg>
        <pc:cxnChg chg="add mod">
          <ac:chgData name="Xavier Mancero" userId="ecf05e8c-0a70-4e11-9b16-468ddc56cfa3" providerId="ADAL" clId="{12D229D2-8E48-46B5-A995-35C70F3D51B0}" dt="2022-10-09T15:09:42.606" v="10765" actId="1038"/>
          <ac:cxnSpMkLst>
            <pc:docMk/>
            <pc:sldMk cId="3644337180" sldId="345"/>
            <ac:cxnSpMk id="10" creationId="{B7E21CD4-DD5F-7772-590E-C02E09D9DB4C}"/>
          </ac:cxnSpMkLst>
        </pc:cxnChg>
      </pc:sldChg>
      <pc:sldChg chg="modSp new mod">
        <pc:chgData name="Xavier Mancero" userId="ecf05e8c-0a70-4e11-9b16-468ddc56cfa3" providerId="ADAL" clId="{12D229D2-8E48-46B5-A995-35C70F3D51B0}" dt="2022-10-09T15:36:31.284" v="13481" actId="20577"/>
        <pc:sldMkLst>
          <pc:docMk/>
          <pc:sldMk cId="3479300067" sldId="346"/>
        </pc:sldMkLst>
        <pc:spChg chg="mod">
          <ac:chgData name="Xavier Mancero" userId="ecf05e8c-0a70-4e11-9b16-468ddc56cfa3" providerId="ADAL" clId="{12D229D2-8E48-46B5-A995-35C70F3D51B0}" dt="2022-10-09T15:24:13.955" v="11460" actId="20577"/>
          <ac:spMkLst>
            <pc:docMk/>
            <pc:sldMk cId="3479300067" sldId="346"/>
            <ac:spMk id="2" creationId="{C370B9BE-AF50-78A9-E08B-0A36CD597665}"/>
          </ac:spMkLst>
        </pc:spChg>
        <pc:spChg chg="mod">
          <ac:chgData name="Xavier Mancero" userId="ecf05e8c-0a70-4e11-9b16-468ddc56cfa3" providerId="ADAL" clId="{12D229D2-8E48-46B5-A995-35C70F3D51B0}" dt="2022-10-09T15:36:31.284" v="13481" actId="20577"/>
          <ac:spMkLst>
            <pc:docMk/>
            <pc:sldMk cId="3479300067" sldId="346"/>
            <ac:spMk id="3" creationId="{27EAFEB1-7250-B252-699D-6A907B78E798}"/>
          </ac:spMkLst>
        </pc:spChg>
      </pc:sldChg>
      <pc:sldChg chg="addSp delSp modSp new mod">
        <pc:chgData name="Xavier Mancero" userId="ecf05e8c-0a70-4e11-9b16-468ddc56cfa3" providerId="ADAL" clId="{12D229D2-8E48-46B5-A995-35C70F3D51B0}" dt="2022-10-09T18:13:19.548" v="14709" actId="14100"/>
        <pc:sldMkLst>
          <pc:docMk/>
          <pc:sldMk cId="3145759315" sldId="347"/>
        </pc:sldMkLst>
        <pc:spChg chg="mod">
          <ac:chgData name="Xavier Mancero" userId="ecf05e8c-0a70-4e11-9b16-468ddc56cfa3" providerId="ADAL" clId="{12D229D2-8E48-46B5-A995-35C70F3D51B0}" dt="2022-10-09T18:07:10.776" v="14624" actId="20577"/>
          <ac:spMkLst>
            <pc:docMk/>
            <pc:sldMk cId="3145759315" sldId="347"/>
            <ac:spMk id="2" creationId="{60975E59-1C04-D802-8C9D-A772784F22DA}"/>
          </ac:spMkLst>
        </pc:spChg>
        <pc:spChg chg="del">
          <ac:chgData name="Xavier Mancero" userId="ecf05e8c-0a70-4e11-9b16-468ddc56cfa3" providerId="ADAL" clId="{12D229D2-8E48-46B5-A995-35C70F3D51B0}" dt="2022-10-09T18:01:36.783" v="14292" actId="478"/>
          <ac:spMkLst>
            <pc:docMk/>
            <pc:sldMk cId="3145759315" sldId="347"/>
            <ac:spMk id="3" creationId="{C80ADDEA-2531-805A-8DD0-598F5A2E7CED}"/>
          </ac:spMkLst>
        </pc:spChg>
        <pc:spChg chg="add mod">
          <ac:chgData name="Xavier Mancero" userId="ecf05e8c-0a70-4e11-9b16-468ddc56cfa3" providerId="ADAL" clId="{12D229D2-8E48-46B5-A995-35C70F3D51B0}" dt="2022-10-09T18:11:59.166" v="14658" actId="1076"/>
          <ac:spMkLst>
            <pc:docMk/>
            <pc:sldMk cId="3145759315" sldId="347"/>
            <ac:spMk id="6" creationId="{4D54E74B-B3C5-6B61-AD3A-C955F59216EE}"/>
          </ac:spMkLst>
        </pc:spChg>
        <pc:spChg chg="add mod">
          <ac:chgData name="Xavier Mancero" userId="ecf05e8c-0a70-4e11-9b16-468ddc56cfa3" providerId="ADAL" clId="{12D229D2-8E48-46B5-A995-35C70F3D51B0}" dt="2022-10-09T18:13:05.913" v="14708" actId="14100"/>
          <ac:spMkLst>
            <pc:docMk/>
            <pc:sldMk cId="3145759315" sldId="347"/>
            <ac:spMk id="7" creationId="{456D111C-9540-CB5D-35BE-4BDE4CAB73AF}"/>
          </ac:spMkLst>
        </pc:spChg>
        <pc:spChg chg="add mod">
          <ac:chgData name="Xavier Mancero" userId="ecf05e8c-0a70-4e11-9b16-468ddc56cfa3" providerId="ADAL" clId="{12D229D2-8E48-46B5-A995-35C70F3D51B0}" dt="2022-10-09T18:12:06.008" v="14659" actId="1076"/>
          <ac:spMkLst>
            <pc:docMk/>
            <pc:sldMk cId="3145759315" sldId="347"/>
            <ac:spMk id="9" creationId="{60A5FE5F-1A1D-D8F5-A4E4-A7A14E5DD18E}"/>
          </ac:spMkLst>
        </pc:spChg>
        <pc:spChg chg="add mod">
          <ac:chgData name="Xavier Mancero" userId="ecf05e8c-0a70-4e11-9b16-468ddc56cfa3" providerId="ADAL" clId="{12D229D2-8E48-46B5-A995-35C70F3D51B0}" dt="2022-10-09T18:12:25.726" v="14661" actId="1076"/>
          <ac:spMkLst>
            <pc:docMk/>
            <pc:sldMk cId="3145759315" sldId="347"/>
            <ac:spMk id="10" creationId="{B9361E4E-BF3F-AD9F-AE01-CF3E91B31741}"/>
          </ac:spMkLst>
        </pc:spChg>
        <pc:picChg chg="add mod">
          <ac:chgData name="Xavier Mancero" userId="ecf05e8c-0a70-4e11-9b16-468ddc56cfa3" providerId="ADAL" clId="{12D229D2-8E48-46B5-A995-35C70F3D51B0}" dt="2022-10-09T18:10:59.765" v="14627" actId="14100"/>
          <ac:picMkLst>
            <pc:docMk/>
            <pc:sldMk cId="3145759315" sldId="347"/>
            <ac:picMk id="4" creationId="{01670C88-E46A-52C8-9DE3-F6BAE8EDEAB8}"/>
          </ac:picMkLst>
        </pc:picChg>
        <pc:picChg chg="add mod">
          <ac:chgData name="Xavier Mancero" userId="ecf05e8c-0a70-4e11-9b16-468ddc56cfa3" providerId="ADAL" clId="{12D229D2-8E48-46B5-A995-35C70F3D51B0}" dt="2022-10-09T18:13:19.548" v="14709" actId="14100"/>
          <ac:picMkLst>
            <pc:docMk/>
            <pc:sldMk cId="3145759315" sldId="347"/>
            <ac:picMk id="5" creationId="{E304A433-5870-CCC2-6DED-3812C28024E3}"/>
          </ac:picMkLst>
        </pc:picChg>
        <pc:picChg chg="add mod">
          <ac:chgData name="Xavier Mancero" userId="ecf05e8c-0a70-4e11-9b16-468ddc56cfa3" providerId="ADAL" clId="{12D229D2-8E48-46B5-A995-35C70F3D51B0}" dt="2022-10-09T18:12:17.456" v="14660" actId="14100"/>
          <ac:picMkLst>
            <pc:docMk/>
            <pc:sldMk cId="3145759315" sldId="347"/>
            <ac:picMk id="8" creationId="{6C6C41CE-1631-862B-BE87-915F6053197F}"/>
          </ac:picMkLst>
        </pc:picChg>
      </pc:sldChg>
      <pc:sldChg chg="modSp new mod">
        <pc:chgData name="Xavier Mancero" userId="ecf05e8c-0a70-4e11-9b16-468ddc56cfa3" providerId="ADAL" clId="{12D229D2-8E48-46B5-A995-35C70F3D51B0}" dt="2022-10-10T13:55:10.754" v="15285" actId="20577"/>
        <pc:sldMkLst>
          <pc:docMk/>
          <pc:sldMk cId="2628311346" sldId="348"/>
        </pc:sldMkLst>
        <pc:spChg chg="mod">
          <ac:chgData name="Xavier Mancero" userId="ecf05e8c-0a70-4e11-9b16-468ddc56cfa3" providerId="ADAL" clId="{12D229D2-8E48-46B5-A995-35C70F3D51B0}" dt="2022-10-10T13:52:52.314" v="14993" actId="20577"/>
          <ac:spMkLst>
            <pc:docMk/>
            <pc:sldMk cId="2628311346" sldId="348"/>
            <ac:spMk id="2" creationId="{E0A5A538-4634-0511-CAEA-6ECFCF4A2DEB}"/>
          </ac:spMkLst>
        </pc:spChg>
        <pc:spChg chg="mod">
          <ac:chgData name="Xavier Mancero" userId="ecf05e8c-0a70-4e11-9b16-468ddc56cfa3" providerId="ADAL" clId="{12D229D2-8E48-46B5-A995-35C70F3D51B0}" dt="2022-10-10T13:55:10.754" v="15285" actId="20577"/>
          <ac:spMkLst>
            <pc:docMk/>
            <pc:sldMk cId="2628311346" sldId="348"/>
            <ac:spMk id="3" creationId="{3733A4FA-6BE1-5F62-8122-417D278CC815}"/>
          </ac:spMkLst>
        </pc:spChg>
      </pc:sldChg>
      <pc:sldMasterChg chg="modSldLayout">
        <pc:chgData name="Xavier Mancero" userId="ecf05e8c-0a70-4e11-9b16-468ddc56cfa3" providerId="ADAL" clId="{12D229D2-8E48-46B5-A995-35C70F3D51B0}" dt="2022-10-09T18:14:19.912" v="14713" actId="1076"/>
        <pc:sldMasterMkLst>
          <pc:docMk/>
          <pc:sldMasterMk cId="1449479144" sldId="2147483672"/>
        </pc:sldMasterMkLst>
        <pc:sldLayoutChg chg="addSp modSp mod">
          <pc:chgData name="Xavier Mancero" userId="ecf05e8c-0a70-4e11-9b16-468ddc56cfa3" providerId="ADAL" clId="{12D229D2-8E48-46B5-A995-35C70F3D51B0}" dt="2022-10-09T18:14:19.912" v="14713" actId="1076"/>
          <pc:sldLayoutMkLst>
            <pc:docMk/>
            <pc:sldMasterMk cId="1449479144" sldId="2147483672"/>
            <pc:sldLayoutMk cId="2342268035" sldId="2147483674"/>
          </pc:sldLayoutMkLst>
          <pc:picChg chg="add mod">
            <ac:chgData name="Xavier Mancero" userId="ecf05e8c-0a70-4e11-9b16-468ddc56cfa3" providerId="ADAL" clId="{12D229D2-8E48-46B5-A995-35C70F3D51B0}" dt="2022-10-09T18:14:19.912" v="14713" actId="1076"/>
            <ac:picMkLst>
              <pc:docMk/>
              <pc:sldMasterMk cId="1449479144" sldId="2147483672"/>
              <pc:sldLayoutMk cId="2342268035" sldId="2147483674"/>
              <ac:picMk id="7" creationId="{E234EB20-720B-53D5-7C4B-E5C86F08598F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xmancero\Downloads\data_166506968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xmancero\Downloads\data_166506968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unitednations-my.sharepoint.com/personal/xavier_mancero_un_org/Documents/Xavier/DA%2013th%20Desigualdad%20&amp;%20SAE/X%20Desigualdad%20ingresos%20-%20RepDom/2022-10%20Taller%20para%20periodistas/graficos%20pp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unitednations-my.sharepoint.com/personal/xavier_mancero_un_org/Documents/Xavier/DA%2013th%20Desigualdad%20&amp;%20SAE/X%20Desigualdad%20ingresos%20-%20RepDom/2022-10%20Taller%20para%20periodistas/graficos%20pp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unitednations-my.sharepoint.com/personal/xavier_mancero_un_org/Documents/Xavier/DA%2013th%20Desigualdad%20&amp;%20SAE/X%20Desigualdad%20ingresos%20-%20RepDom/2022-10%20Taller%20para%20periodistas/graficos%20ppt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62-4EF4-BDFD-351AE12808D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62-4EF4-BDFD-351AE12808D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62-4EF4-BDFD-351AE12808D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62-4EF4-BDFD-351AE12808D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D62-4EF4-BDFD-351AE12808D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quintil!$E$2:$E$6</c:f>
              <c:strCache>
                <c:ptCount val="5"/>
                <c:pt idx="0">
                  <c:v>Quintil 1</c:v>
                </c:pt>
                <c:pt idx="1">
                  <c:v>Quintil 2</c:v>
                </c:pt>
                <c:pt idx="2">
                  <c:v>Quintil 3</c:v>
                </c:pt>
                <c:pt idx="3">
                  <c:v>Quintil 4</c:v>
                </c:pt>
                <c:pt idx="4">
                  <c:v>Quintil 5</c:v>
                </c:pt>
              </c:strCache>
            </c:strRef>
          </c:cat>
          <c:val>
            <c:numRef>
              <c:f>quintil!$F$2:$F$6</c:f>
              <c:numCache>
                <c:formatCode>0</c:formatCode>
                <c:ptCount val="5"/>
                <c:pt idx="0">
                  <c:v>4.5</c:v>
                </c:pt>
                <c:pt idx="1">
                  <c:v>9.1</c:v>
                </c:pt>
                <c:pt idx="2">
                  <c:v>13.8</c:v>
                </c:pt>
                <c:pt idx="3">
                  <c:v>20.9</c:v>
                </c:pt>
                <c:pt idx="4">
                  <c:v>51.7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D62-4EF4-BDFD-351AE12808D8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419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s-419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D05-45BB-9FF3-85FAA1048DB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D05-45BB-9FF3-85FAA1048DB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D05-45BB-9FF3-85FAA1048DB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D05-45BB-9FF3-85FAA1048DB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D05-45BB-9FF3-85FAA1048DB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9D05-45BB-9FF3-85FAA1048DB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9D05-45BB-9FF3-85FAA1048DB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9D05-45BB-9FF3-85FAA1048DB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9D05-45BB-9FF3-85FAA1048DB2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9D05-45BB-9FF3-85FAA1048DB2}"/>
              </c:ext>
            </c:extLst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bg1">
                        <a:lumMod val="10000"/>
                        <a:lumOff val="9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decil!$D$2:$D$11</c:f>
              <c:strCache>
                <c:ptCount val="10"/>
                <c:pt idx="0">
                  <c:v>Decil 1</c:v>
                </c:pt>
                <c:pt idx="1">
                  <c:v>Decil 2</c:v>
                </c:pt>
                <c:pt idx="2">
                  <c:v>Decil 3</c:v>
                </c:pt>
                <c:pt idx="3">
                  <c:v>Decil 4</c:v>
                </c:pt>
                <c:pt idx="4">
                  <c:v>Decil 5</c:v>
                </c:pt>
                <c:pt idx="5">
                  <c:v>Decil 6</c:v>
                </c:pt>
                <c:pt idx="6">
                  <c:v>Decil 7</c:v>
                </c:pt>
                <c:pt idx="7">
                  <c:v>Decil 8</c:v>
                </c:pt>
                <c:pt idx="8">
                  <c:v>Decil 9</c:v>
                </c:pt>
                <c:pt idx="9">
                  <c:v>Decil 10</c:v>
                </c:pt>
              </c:strCache>
            </c:strRef>
          </c:cat>
          <c:val>
            <c:numRef>
              <c:f>decil!$F$2:$F$11</c:f>
              <c:numCache>
                <c:formatCode>0.0</c:formatCode>
                <c:ptCount val="10"/>
                <c:pt idx="0">
                  <c:v>1.6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6.2</c:v>
                </c:pt>
                <c:pt idx="5">
                  <c:v>7.5</c:v>
                </c:pt>
                <c:pt idx="6">
                  <c:v>9.1999999999999993</c:v>
                </c:pt>
                <c:pt idx="7">
                  <c:v>11.7</c:v>
                </c:pt>
                <c:pt idx="8">
                  <c:v>16</c:v>
                </c:pt>
                <c:pt idx="9">
                  <c:v>35.4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9D05-45BB-9FF3-85FAA1048DB2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419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s-419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'AL-indicadores'!$E$13</c:f>
              <c:strCache>
                <c:ptCount val="1"/>
                <c:pt idx="0">
                  <c:v>Gini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'AL-indicadores'!$D$14:$D$20</c:f>
              <c:strCache>
                <c:ptCount val="7"/>
                <c:pt idx="0">
                  <c:v>Uruguay</c:v>
                </c:pt>
                <c:pt idx="1">
                  <c:v>Argentina</c:v>
                </c:pt>
                <c:pt idx="2">
                  <c:v>Bolivia</c:v>
                </c:pt>
                <c:pt idx="3">
                  <c:v>República Dominicana</c:v>
                </c:pt>
                <c:pt idx="4">
                  <c:v>Paraguay</c:v>
                </c:pt>
                <c:pt idx="5">
                  <c:v>Costa Rica</c:v>
                </c:pt>
                <c:pt idx="6">
                  <c:v>Brasil</c:v>
                </c:pt>
              </c:strCache>
            </c:strRef>
          </c:cat>
          <c:val>
            <c:numRef>
              <c:f>'AL-indicadores'!$E$14:$E$20</c:f>
              <c:numCache>
                <c:formatCode>General</c:formatCode>
                <c:ptCount val="7"/>
                <c:pt idx="0">
                  <c:v>0.39189397999999998</c:v>
                </c:pt>
                <c:pt idx="1">
                  <c:v>0.4004336</c:v>
                </c:pt>
                <c:pt idx="2">
                  <c:v>0.42980312999999998</c:v>
                </c:pt>
                <c:pt idx="3">
                  <c:v>0.4324885</c:v>
                </c:pt>
                <c:pt idx="4">
                  <c:v>0.47293257999999999</c:v>
                </c:pt>
                <c:pt idx="5">
                  <c:v>0.49504273999999998</c:v>
                </c:pt>
                <c:pt idx="6">
                  <c:v>0.53789695999999998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E-41BE-BC1C-73A6D5B8D4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501087"/>
        <c:axId val="45494847"/>
      </c:barChart>
      <c:catAx>
        <c:axId val="45501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45494847"/>
        <c:crosses val="autoZero"/>
        <c:auto val="1"/>
        <c:lblAlgn val="ctr"/>
        <c:lblOffset val="100"/>
        <c:noMultiLvlLbl val="0"/>
      </c:catAx>
      <c:valAx>
        <c:axId val="454948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455010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419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'AL-indicadores'!$E$13</c:f>
              <c:strCache>
                <c:ptCount val="1"/>
                <c:pt idx="0">
                  <c:v>Gini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'AL-indicadores'!$D$23:$D$29</c:f>
              <c:strCache>
                <c:ptCount val="7"/>
                <c:pt idx="0">
                  <c:v>Uruguay</c:v>
                </c:pt>
                <c:pt idx="1">
                  <c:v>Argentina</c:v>
                </c:pt>
                <c:pt idx="2">
                  <c:v>Bolivia</c:v>
                </c:pt>
                <c:pt idx="3">
                  <c:v>Costa Rica</c:v>
                </c:pt>
                <c:pt idx="4">
                  <c:v>República Dominicana</c:v>
                </c:pt>
                <c:pt idx="5">
                  <c:v>Paraguay</c:v>
                </c:pt>
                <c:pt idx="6">
                  <c:v>Brasil</c:v>
                </c:pt>
              </c:strCache>
            </c:strRef>
          </c:cat>
          <c:val>
            <c:numRef>
              <c:f>'AL-indicadores'!$E$23:$E$29</c:f>
              <c:numCache>
                <c:formatCode>General</c:formatCode>
                <c:ptCount val="7"/>
                <c:pt idx="0">
                  <c:v>6.1</c:v>
                </c:pt>
                <c:pt idx="1">
                  <c:v>6.8</c:v>
                </c:pt>
                <c:pt idx="2">
                  <c:v>6.9</c:v>
                </c:pt>
                <c:pt idx="3">
                  <c:v>8.5</c:v>
                </c:pt>
                <c:pt idx="4">
                  <c:v>9.5</c:v>
                </c:pt>
                <c:pt idx="5">
                  <c:v>10.199999999999999</c:v>
                </c:pt>
                <c:pt idx="6">
                  <c:v>12.3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ED-4887-96F8-3563D775F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501087"/>
        <c:axId val="45494847"/>
      </c:barChart>
      <c:catAx>
        <c:axId val="4550108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45494847"/>
        <c:crosses val="autoZero"/>
        <c:auto val="1"/>
        <c:lblAlgn val="ctr"/>
        <c:lblOffset val="100"/>
        <c:noMultiLvlLbl val="0"/>
      </c:catAx>
      <c:valAx>
        <c:axId val="454948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4550108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419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'comparacion cepal'!$G$4</c:f>
              <c:strCache>
                <c:ptCount val="1"/>
                <c:pt idx="0">
                  <c:v>CEPAL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'comparacion cepal'!$F$5:$F$18</c:f>
              <c:strCache>
                <c:ptCount val="14"/>
                <c:pt idx="0">
                  <c:v>México</c:v>
                </c:pt>
                <c:pt idx="1">
                  <c:v>Argentina</c:v>
                </c:pt>
                <c:pt idx="2">
                  <c:v>Costa Rica</c:v>
                </c:pt>
                <c:pt idx="3">
                  <c:v>Bolivia</c:v>
                </c:pt>
                <c:pt idx="4">
                  <c:v>Uruguay</c:v>
                </c:pt>
                <c:pt idx="5">
                  <c:v>Brasil</c:v>
                </c:pt>
                <c:pt idx="6">
                  <c:v>Paraguay</c:v>
                </c:pt>
                <c:pt idx="7">
                  <c:v>Colombia</c:v>
                </c:pt>
                <c:pt idx="8">
                  <c:v>Ecuador</c:v>
                </c:pt>
                <c:pt idx="9">
                  <c:v>Perú</c:v>
                </c:pt>
                <c:pt idx="10">
                  <c:v>Rep. Dominicana</c:v>
                </c:pt>
                <c:pt idx="11">
                  <c:v>Chile</c:v>
                </c:pt>
                <c:pt idx="12">
                  <c:v>Honduras</c:v>
                </c:pt>
                <c:pt idx="13">
                  <c:v>El Salvador</c:v>
                </c:pt>
              </c:strCache>
            </c:strRef>
          </c:cat>
          <c:val>
            <c:numRef>
              <c:f>'comparacion cepal'!$G$5:$G$18</c:f>
              <c:numCache>
                <c:formatCode>General</c:formatCode>
                <c:ptCount val="14"/>
                <c:pt idx="0">
                  <c:v>37.4</c:v>
                </c:pt>
                <c:pt idx="1">
                  <c:v>34.200000000000003</c:v>
                </c:pt>
                <c:pt idx="2">
                  <c:v>19.399999999999999</c:v>
                </c:pt>
                <c:pt idx="3">
                  <c:v>32.299999999999997</c:v>
                </c:pt>
                <c:pt idx="4">
                  <c:v>5</c:v>
                </c:pt>
                <c:pt idx="5">
                  <c:v>18.399999999999999</c:v>
                </c:pt>
                <c:pt idx="6">
                  <c:v>22.3</c:v>
                </c:pt>
                <c:pt idx="7">
                  <c:v>39.799999999999997</c:v>
                </c:pt>
                <c:pt idx="8">
                  <c:v>30.6</c:v>
                </c:pt>
                <c:pt idx="9">
                  <c:v>28.4</c:v>
                </c:pt>
                <c:pt idx="10">
                  <c:v>21.8</c:v>
                </c:pt>
                <c:pt idx="11">
                  <c:v>14.2</c:v>
                </c:pt>
                <c:pt idx="12">
                  <c:v>52.3</c:v>
                </c:pt>
                <c:pt idx="13">
                  <c:v>30.7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B4-4E19-BE64-16B331F71835}"/>
            </c:ext>
          </c:extLst>
        </c:ser>
        <c:ser>
          <c:idx val="1"/>
          <c:order val="1"/>
          <c:tx>
            <c:strRef>
              <c:f>'comparacion cepal'!$H$4</c:f>
              <c:strCache>
                <c:ptCount val="1"/>
                <c:pt idx="0">
                  <c:v>Países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419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'comparacion cepal'!$F$5:$F$18</c:f>
              <c:strCache>
                <c:ptCount val="14"/>
                <c:pt idx="0">
                  <c:v>México</c:v>
                </c:pt>
                <c:pt idx="1">
                  <c:v>Argentina</c:v>
                </c:pt>
                <c:pt idx="2">
                  <c:v>Costa Rica</c:v>
                </c:pt>
                <c:pt idx="3">
                  <c:v>Bolivia</c:v>
                </c:pt>
                <c:pt idx="4">
                  <c:v>Uruguay</c:v>
                </c:pt>
                <c:pt idx="5">
                  <c:v>Brasil</c:v>
                </c:pt>
                <c:pt idx="6">
                  <c:v>Paraguay</c:v>
                </c:pt>
                <c:pt idx="7">
                  <c:v>Colombia</c:v>
                </c:pt>
                <c:pt idx="8">
                  <c:v>Ecuador</c:v>
                </c:pt>
                <c:pt idx="9">
                  <c:v>Perú</c:v>
                </c:pt>
                <c:pt idx="10">
                  <c:v>Rep. Dominicana</c:v>
                </c:pt>
                <c:pt idx="11">
                  <c:v>Chile</c:v>
                </c:pt>
                <c:pt idx="12">
                  <c:v>Honduras</c:v>
                </c:pt>
                <c:pt idx="13">
                  <c:v>El Salvador</c:v>
                </c:pt>
              </c:strCache>
            </c:strRef>
          </c:cat>
          <c:val>
            <c:numRef>
              <c:f>'comparacion cepal'!$H$5:$H$18</c:f>
              <c:numCache>
                <c:formatCode>General</c:formatCode>
                <c:ptCount val="14"/>
                <c:pt idx="0">
                  <c:v>52.8</c:v>
                </c:pt>
                <c:pt idx="1">
                  <c:v>42</c:v>
                </c:pt>
                <c:pt idx="2">
                  <c:v>26.2</c:v>
                </c:pt>
                <c:pt idx="3">
                  <c:v>39</c:v>
                </c:pt>
                <c:pt idx="4">
                  <c:v>11.6</c:v>
                </c:pt>
                <c:pt idx="5">
                  <c:v>24.1</c:v>
                </c:pt>
                <c:pt idx="6">
                  <c:v>26.9</c:v>
                </c:pt>
                <c:pt idx="7">
                  <c:v>42.5</c:v>
                </c:pt>
                <c:pt idx="8">
                  <c:v>33</c:v>
                </c:pt>
                <c:pt idx="9">
                  <c:v>30.1</c:v>
                </c:pt>
                <c:pt idx="10">
                  <c:v>23.4</c:v>
                </c:pt>
                <c:pt idx="11">
                  <c:v>10.8</c:v>
                </c:pt>
                <c:pt idx="12">
                  <c:v>48</c:v>
                </c:pt>
                <c:pt idx="13">
                  <c:v>26.2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B4-4E19-BE64-16B331F718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9740703"/>
        <c:axId val="569737375"/>
      </c:barChart>
      <c:catAx>
        <c:axId val="5697407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569737375"/>
        <c:crosses val="autoZero"/>
        <c:auto val="1"/>
        <c:lblAlgn val="ctr"/>
        <c:lblOffset val="100"/>
        <c:noMultiLvlLbl val="0"/>
      </c:catAx>
      <c:valAx>
        <c:axId val="5697373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419"/>
          </a:p>
        </c:txPr>
        <c:crossAx val="56974070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419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/>
      </a:pPr>
      <a:endParaRPr lang="es-419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4231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8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912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E234EB20-720B-53D5-7C4B-E5C86F0859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6684" y="263390"/>
            <a:ext cx="646779" cy="792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6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788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85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294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892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2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716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79399B2-B860-499B-9BAB-8F66D7694965}" type="datetimeFigureOut">
              <a:rPr lang="en-US" smtClean="0"/>
              <a:t>10-Oct-22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C719F38-EE5F-440A-BDC8-684892676D1A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479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istics.cepal.org/portal/cepalstat/dashboard.html?indicator_id=3324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057D3-D8AC-CE62-7693-18262819C6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Medición de la desigualdad:</a:t>
            </a:r>
            <a:br>
              <a:rPr lang="en-US"/>
            </a:br>
            <a:r>
              <a:rPr lang="en-US"/>
              <a:t>Métodos y experiencias recientes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AE25520B-8463-51DE-2F88-90C50B9DF5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Xavier Mancero</a:t>
            </a:r>
          </a:p>
          <a:p>
            <a:r>
              <a:rPr lang="en-US"/>
              <a:t>División de Estádísticas</a:t>
            </a:r>
          </a:p>
          <a:p>
            <a:endParaRPr lang="es-419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95FD95-FAE6-8561-E4E1-C6DD6B44337A}"/>
              </a:ext>
            </a:extLst>
          </p:cNvPr>
          <p:cNvSpPr txBox="1"/>
          <p:nvPr/>
        </p:nvSpPr>
        <p:spPr>
          <a:xfrm>
            <a:off x="128016" y="4606491"/>
            <a:ext cx="11962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200" b="1">
                <a:solidFill>
                  <a:schemeClr val="accent6">
                    <a:lumMod val="60000"/>
                    <a:lumOff val="40000"/>
                  </a:schemeClr>
                </a:solidFill>
              </a:rPr>
              <a:t>Taller «¿Cómo informar sobre Desigualdad?: Desigualdad del ingreso en la República Dominicana» 10 octubre, 2022</a:t>
            </a:r>
          </a:p>
          <a:p>
            <a:pPr algn="ctr"/>
            <a:endParaRPr lang="es-419" sz="1200" b="1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3374449B-8418-CB6B-D236-B69F5186AF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5283" y="5642420"/>
            <a:ext cx="864813" cy="105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77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97A8EE53-6D29-B6AB-E66B-72CBDBA315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Curva de Lorenz</a:t>
            </a:r>
          </a:p>
        </p:txBody>
      </p:sp>
      <p:pic>
        <p:nvPicPr>
          <p:cNvPr id="25604" name="Picture 4">
            <a:extLst>
              <a:ext uri="{FF2B5EF4-FFF2-40B4-BE49-F238E27FC236}">
                <a16:creationId xmlns:a16="http://schemas.microsoft.com/office/drawing/2014/main" id="{C300F633-9AD8-D06C-AA88-1ECCF7AED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2706498"/>
            <a:ext cx="8229600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Line 5">
            <a:extLst>
              <a:ext uri="{FF2B5EF4-FFF2-40B4-BE49-F238E27FC236}">
                <a16:creationId xmlns:a16="http://schemas.microsoft.com/office/drawing/2014/main" id="{26C6FCEF-2C42-4930-61A1-268DC8A95D8C}"/>
              </a:ext>
            </a:extLst>
          </p:cNvPr>
          <p:cNvSpPr>
            <a:spLocks noChangeShapeType="1"/>
          </p:cNvSpPr>
          <p:nvPr/>
        </p:nvSpPr>
        <p:spPr bwMode="auto">
          <a:xfrm>
            <a:off x="8512131" y="3858418"/>
            <a:ext cx="1006475" cy="512763"/>
          </a:xfrm>
          <a:prstGeom prst="line">
            <a:avLst/>
          </a:prstGeom>
          <a:noFill/>
          <a:ln w="6350">
            <a:solidFill>
              <a:schemeClr val="tx2">
                <a:lumMod val="25000"/>
              </a:schemeClr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419"/>
          </a:p>
        </p:txBody>
      </p:sp>
      <p:sp>
        <p:nvSpPr>
          <p:cNvPr id="4" name="Arc 3">
            <a:extLst>
              <a:ext uri="{FF2B5EF4-FFF2-40B4-BE49-F238E27FC236}">
                <a16:creationId xmlns:a16="http://schemas.microsoft.com/office/drawing/2014/main" id="{F00B8515-09C5-3958-05A0-B028E602D410}"/>
              </a:ext>
            </a:extLst>
          </p:cNvPr>
          <p:cNvSpPr/>
          <p:nvPr/>
        </p:nvSpPr>
        <p:spPr>
          <a:xfrm flipV="1">
            <a:off x="-2749296" y="512064"/>
            <a:ext cx="12070080" cy="523646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A536EB-CE55-6D5E-D8D3-E13F4AEF30D2}"/>
              </a:ext>
            </a:extLst>
          </p:cNvPr>
          <p:cNvSpPr txBox="1"/>
          <p:nvPr/>
        </p:nvSpPr>
        <p:spPr>
          <a:xfrm>
            <a:off x="9589008" y="4248912"/>
            <a:ext cx="1664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200"/>
              <a:t>Menor desigualdad</a:t>
            </a:r>
          </a:p>
        </p:txBody>
      </p:sp>
      <p:sp>
        <p:nvSpPr>
          <p:cNvPr id="3" name="Line 5">
            <a:extLst>
              <a:ext uri="{FF2B5EF4-FFF2-40B4-BE49-F238E27FC236}">
                <a16:creationId xmlns:a16="http://schemas.microsoft.com/office/drawing/2014/main" id="{C627A55D-8A28-2C0C-9D25-08BF184E4CEE}"/>
              </a:ext>
            </a:extLst>
          </p:cNvPr>
          <p:cNvSpPr>
            <a:spLocks noChangeShapeType="1"/>
          </p:cNvSpPr>
          <p:nvPr/>
        </p:nvSpPr>
        <p:spPr bwMode="auto">
          <a:xfrm>
            <a:off x="8470502" y="4583460"/>
            <a:ext cx="1006475" cy="512763"/>
          </a:xfrm>
          <a:prstGeom prst="line">
            <a:avLst/>
          </a:prstGeom>
          <a:noFill/>
          <a:ln w="6350">
            <a:solidFill>
              <a:schemeClr val="tx2">
                <a:lumMod val="25000"/>
              </a:schemeClr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419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A84349-D9E3-60F9-258C-DCF6F4A747DB}"/>
              </a:ext>
            </a:extLst>
          </p:cNvPr>
          <p:cNvSpPr txBox="1"/>
          <p:nvPr/>
        </p:nvSpPr>
        <p:spPr>
          <a:xfrm>
            <a:off x="9547379" y="4973954"/>
            <a:ext cx="1664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419" sz="1200"/>
              <a:t>Mayor desigualdad</a:t>
            </a: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6EA49FC-5007-844E-5EAF-DC3A8984098B}"/>
              </a:ext>
            </a:extLst>
          </p:cNvPr>
          <p:cNvSpPr txBox="1">
            <a:spLocks noChangeArrowheads="1"/>
          </p:cNvSpPr>
          <p:nvPr/>
        </p:nvSpPr>
        <p:spPr>
          <a:xfrm>
            <a:off x="1202919" y="1932432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tx1"/>
              </a:buClr>
              <a:buFont typeface="Wingdings" pitchFamily="2" charset="2"/>
              <a:buChar char="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14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00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86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9728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46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718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29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062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Char char="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/>
              <a:t>La comparación de curvas de Lorenz muestra cuál distribución es la más desigual</a:t>
            </a:r>
          </a:p>
        </p:txBody>
      </p:sp>
    </p:spTree>
    <p:extLst>
      <p:ext uri="{BB962C8B-B14F-4D97-AF65-F5344CB8AC3E}">
        <p14:creationId xmlns:p14="http://schemas.microsoft.com/office/powerpoint/2010/main" val="3382630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D97B6-606C-7BD2-FD06-14133B9B2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/>
              <a:t>Indicadores de desigualdad: </a:t>
            </a:r>
            <a:br>
              <a:rPr lang="es-419"/>
            </a:br>
            <a:r>
              <a:rPr lang="es-419"/>
              <a:t>Índice de Gini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14130-BE13-736F-C0ED-F699022BF1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419"/>
              <a:t>El índice de Gini es uno de los indicadores de desigualdad del ingreso más usados</a:t>
            </a:r>
          </a:p>
          <a:p>
            <a:r>
              <a:rPr lang="es-419"/>
              <a:t>Indica el área entre la diagonal y la curva de Lorenz (dividida entre el área bajo la diagonal)</a:t>
            </a:r>
          </a:p>
          <a:p>
            <a:r>
              <a:rPr lang="es-419"/>
              <a:t>El índice toma valores entre 0 y 1:</a:t>
            </a:r>
          </a:p>
          <a:p>
            <a:pPr lvl="1"/>
            <a:r>
              <a:rPr lang="es-419" sz="2000"/>
              <a:t>Si todas las personas tienen igual ingreso, la curva es igual a la diagonal y el área es cero </a:t>
            </a:r>
            <a:r>
              <a:rPr lang="es-419" sz="2000">
                <a:sym typeface="Wingdings" panose="05000000000000000000" pitchFamily="2" charset="2"/>
              </a:rPr>
              <a:t> Índice de Gini = 0</a:t>
            </a:r>
          </a:p>
          <a:p>
            <a:pPr lvl="1"/>
            <a:r>
              <a:rPr lang="es-419" sz="2000">
                <a:sym typeface="Wingdings" panose="05000000000000000000" pitchFamily="2" charset="2"/>
              </a:rPr>
              <a:t>Si todas las personas tienen ingreso cero y solo una tiene todos los ingresos, la curva es igual al área bajo la diagonal  Índice de Gini = 1</a:t>
            </a:r>
          </a:p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718045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A54A8-BA7B-B5B0-4C1C-C1F620E37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Indicadores de desigualdad:</a:t>
            </a:r>
            <a:br>
              <a:rPr lang="en-US"/>
            </a:br>
            <a:r>
              <a:rPr lang="en-US"/>
              <a:t>Utilización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0F441-A777-A651-BD55-09B33CCCE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419">
                <a:sym typeface="Wingdings" panose="05000000000000000000" pitchFamily="2" charset="2"/>
              </a:rPr>
              <a:t>Existen otros indicadores de desigualdad:</a:t>
            </a:r>
          </a:p>
          <a:p>
            <a:pPr lvl="1"/>
            <a:r>
              <a:rPr lang="es-419">
                <a:sym typeface="Wingdings" panose="05000000000000000000" pitchFamily="2" charset="2"/>
              </a:rPr>
              <a:t>Atkinson, Theil, Entropía generalizada, Etc...</a:t>
            </a:r>
          </a:p>
          <a:p>
            <a:r>
              <a:rPr lang="es-419"/>
              <a:t>En todos ellos, un número más alto implica una mayor desigualdad (y viceversa)</a:t>
            </a:r>
          </a:p>
          <a:p>
            <a:pPr lvl="1"/>
            <a:r>
              <a:rPr lang="es-419"/>
              <a:t>El número no tiene una interpretación directa</a:t>
            </a:r>
          </a:p>
          <a:p>
            <a:pPr lvl="1"/>
            <a:r>
              <a:rPr lang="es-419"/>
              <a:t>Se comparan niveles (dónde hay más desigualdad) o variaciones (subió o bajó la desigualdad)</a:t>
            </a:r>
          </a:p>
          <a:p>
            <a:r>
              <a:rPr lang="es-419"/>
              <a:t>Los resultados no siempre son concordantes entre distintos indicadores</a:t>
            </a:r>
          </a:p>
          <a:p>
            <a:pPr lvl="1"/>
            <a:r>
              <a:rPr lang="es-419"/>
              <a:t>Solo sucede cuando la participación acumulada en el ingreso para todos los percentiles es mejor en una distribución que en otra (es decir, las curvas de Lorenz no se cruzan)</a:t>
            </a:r>
          </a:p>
          <a:p>
            <a:pPr lvl="1"/>
            <a:r>
              <a:rPr lang="es-419"/>
              <a:t>Por ello, es conveniente analizar varios indicadores de desigualdad</a:t>
            </a:r>
          </a:p>
        </p:txBody>
      </p:sp>
    </p:spTree>
    <p:extLst>
      <p:ext uri="{BB962C8B-B14F-4D97-AF65-F5344CB8AC3E}">
        <p14:creationId xmlns:p14="http://schemas.microsoft.com/office/powerpoint/2010/main" val="2543465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EF0C1-72B2-CDD3-90E5-BB7DAC7D6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419"/>
              <a:t>ejemplo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DE13823-290F-C248-9C11-B423B69AE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401" y="5956916"/>
            <a:ext cx="9720073" cy="701337"/>
          </a:xfrm>
        </p:spPr>
        <p:txBody>
          <a:bodyPr/>
          <a:lstStyle/>
          <a:p>
            <a:r>
              <a:rPr lang="en-US"/>
              <a:t>La posición de algunos países en la comparación regional cambia según el indicador de desigualdad utilizado.</a:t>
            </a:r>
            <a:endParaRPr lang="es-419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7D047F0-981E-0A77-2B3D-5410ECF31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1128466"/>
              </p:ext>
            </p:extLst>
          </p:nvPr>
        </p:nvGraphicFramePr>
        <p:xfrm>
          <a:off x="804153" y="282588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EABF574-14CB-46B6-BAE3-7124703A28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7986625"/>
              </p:ext>
            </p:extLst>
          </p:nvPr>
        </p:nvGraphicFramePr>
        <p:xfrm>
          <a:off x="6339191" y="282588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0C3D5A3-3CFF-4703-7E56-D94FA366C991}"/>
              </a:ext>
            </a:extLst>
          </p:cNvPr>
          <p:cNvSpPr txBox="1"/>
          <p:nvPr/>
        </p:nvSpPr>
        <p:spPr>
          <a:xfrm>
            <a:off x="6096000" y="2518108"/>
            <a:ext cx="4468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Países seleccionados: Participación 1% más rico, 2019</a:t>
            </a:r>
            <a:endParaRPr lang="es-419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29F08E-6F56-436E-EB93-C60871EED43E}"/>
              </a:ext>
            </a:extLst>
          </p:cNvPr>
          <p:cNvSpPr txBox="1"/>
          <p:nvPr/>
        </p:nvSpPr>
        <p:spPr>
          <a:xfrm>
            <a:off x="956553" y="2594043"/>
            <a:ext cx="4468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Países seleccionados: Indice de Gini, 2019</a:t>
            </a:r>
            <a:endParaRPr lang="es-419" sz="14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BFE9E3-A439-33DE-441C-9D751CE9A2A5}"/>
              </a:ext>
            </a:extLst>
          </p:cNvPr>
          <p:cNvSpPr/>
          <p:nvPr/>
        </p:nvSpPr>
        <p:spPr>
          <a:xfrm>
            <a:off x="2885243" y="3231472"/>
            <a:ext cx="648070" cy="23376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474A101-ACD9-16E8-5E1E-7A587B25952D}"/>
              </a:ext>
            </a:extLst>
          </p:cNvPr>
          <p:cNvSpPr/>
          <p:nvPr/>
        </p:nvSpPr>
        <p:spPr>
          <a:xfrm>
            <a:off x="4040347" y="3133662"/>
            <a:ext cx="648070" cy="233761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5DA5420-1434-0631-98F4-D1BA6679934E}"/>
              </a:ext>
            </a:extLst>
          </p:cNvPr>
          <p:cNvSpPr/>
          <p:nvPr/>
        </p:nvSpPr>
        <p:spPr>
          <a:xfrm>
            <a:off x="8433787" y="3231472"/>
            <a:ext cx="571662" cy="233761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DB6852-0ED6-C2ED-5678-F866147B01C3}"/>
              </a:ext>
            </a:extLst>
          </p:cNvPr>
          <p:cNvSpPr/>
          <p:nvPr/>
        </p:nvSpPr>
        <p:spPr>
          <a:xfrm>
            <a:off x="9005449" y="3222594"/>
            <a:ext cx="571662" cy="233761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419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4AB94A9-998F-556A-0EDC-B9277DA4BFD6}"/>
              </a:ext>
            </a:extLst>
          </p:cNvPr>
          <p:cNvSpPr txBox="1"/>
          <p:nvPr/>
        </p:nvSpPr>
        <p:spPr>
          <a:xfrm>
            <a:off x="1070710" y="5448888"/>
            <a:ext cx="57451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Fuente: CEPALSTAT</a:t>
            </a:r>
          </a:p>
        </p:txBody>
      </p:sp>
    </p:spTree>
    <p:extLst>
      <p:ext uri="{BB962C8B-B14F-4D97-AF65-F5344CB8AC3E}">
        <p14:creationId xmlns:p14="http://schemas.microsoft.com/office/powerpoint/2010/main" val="2504101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534CE-4D72-C96F-FECE-9FD81575E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EJEMPLO</a:t>
            </a:r>
            <a:endParaRPr lang="es-419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DB4BC94-8C9C-9FD4-24B7-1A16E663C5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2871597" cy="4023360"/>
          </a:xfrm>
        </p:spPr>
        <p:txBody>
          <a:bodyPr>
            <a:normAutofit/>
          </a:bodyPr>
          <a:lstStyle/>
          <a:p>
            <a:r>
              <a:rPr lang="en-US"/>
              <a:t>La participación acumulada de los primeros percentiles es más alta en Rep.Dominicana que en Costa Rica.</a:t>
            </a:r>
          </a:p>
          <a:p>
            <a:r>
              <a:rPr lang="en-US"/>
              <a:t>Pero el 1% más rico capta un mayor porcentaje del ingreso en Rep. Dominicana.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5616F8-3EE3-80BB-0D66-6B167D5AA2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846" y="2252344"/>
            <a:ext cx="7114208" cy="446405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8B8861-328B-3E30-CA4B-F66B3AAD5DFA}"/>
              </a:ext>
            </a:extLst>
          </p:cNvPr>
          <p:cNvSpPr txBox="1"/>
          <p:nvPr/>
        </p:nvSpPr>
        <p:spPr>
          <a:xfrm>
            <a:off x="4343400" y="1829739"/>
            <a:ext cx="7429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_tradnl" sz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América Latina (países seleccionados): participación en el ingreso por grupos de percentiles, 2019</a:t>
            </a:r>
            <a:endParaRPr lang="es-419" sz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r>
              <a:rPr lang="es-ES_tradnl" sz="1400" i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(En porcentajes)</a:t>
            </a:r>
            <a:endParaRPr lang="es-419" sz="1400" i="1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2E6E8CA-4B42-0FF7-8010-7156F00ACD79}"/>
              </a:ext>
            </a:extLst>
          </p:cNvPr>
          <p:cNvCxnSpPr/>
          <p:nvPr/>
        </p:nvCxnSpPr>
        <p:spPr>
          <a:xfrm flipH="1">
            <a:off x="6692412" y="5046785"/>
            <a:ext cx="113713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DC30B55-3BA9-AD96-3B49-DBDB100E5387}"/>
              </a:ext>
            </a:extLst>
          </p:cNvPr>
          <p:cNvCxnSpPr/>
          <p:nvPr/>
        </p:nvCxnSpPr>
        <p:spPr>
          <a:xfrm flipH="1">
            <a:off x="6692412" y="3581400"/>
            <a:ext cx="1137138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E21CD4-DD5F-7772-590E-C02E09D9DB4C}"/>
              </a:ext>
            </a:extLst>
          </p:cNvPr>
          <p:cNvCxnSpPr/>
          <p:nvPr/>
        </p:nvCxnSpPr>
        <p:spPr>
          <a:xfrm flipH="1">
            <a:off x="6692412" y="2719754"/>
            <a:ext cx="1137138" cy="0"/>
          </a:xfrm>
          <a:prstGeom prst="lin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43371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92B9F-D8D6-8056-2417-FE4BC605E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Mediciones de la CEPAL y mediciones oficiales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336824-8DCD-AF5E-5627-6474CFA725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419"/>
              <a:t>La CEPAL realiza mediciones de la pobreza y desigualdad del ingreso en América Latina desde la década de 1980.</a:t>
            </a:r>
          </a:p>
          <a:p>
            <a:r>
              <a:rPr lang="es-419"/>
              <a:t>Las mediciones oficiales emplean decisiones metodológicas adecuadas a cada contexto nacional, pero no son directamente comparables. </a:t>
            </a:r>
          </a:p>
          <a:p>
            <a:r>
              <a:rPr lang="es-419"/>
              <a:t>Objetivo: </a:t>
            </a:r>
            <a:r>
              <a:rPr lang="es-419" u="sng"/>
              <a:t>comparabilidad regional </a:t>
            </a:r>
          </a:p>
          <a:p>
            <a:pPr lvl="1"/>
            <a:r>
              <a:rPr lang="es-419"/>
              <a:t>Armonización de los ingresos, de manera que se comparen cosas similares.</a:t>
            </a:r>
          </a:p>
          <a:p>
            <a:pPr lvl="1"/>
            <a:r>
              <a:rPr lang="es-419"/>
              <a:t>Líneas de pobreza construidas con una metodología aplicada de manera homogénea en todos los países.</a:t>
            </a:r>
          </a:p>
          <a:p>
            <a:r>
              <a:rPr lang="es-419"/>
              <a:t>Las mediciones de la CEPAL se basan en las mismas encuestas de hogares que las empleadas en las mediciones oficiales.</a:t>
            </a:r>
          </a:p>
        </p:txBody>
      </p:sp>
    </p:spTree>
    <p:extLst>
      <p:ext uri="{BB962C8B-B14F-4D97-AF65-F5344CB8AC3E}">
        <p14:creationId xmlns:p14="http://schemas.microsoft.com/office/powerpoint/2010/main" val="3805556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6834E-BF31-583F-072C-AFA322E21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ejemplo</a:t>
            </a:r>
            <a:endParaRPr lang="es-419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FA7F33D2-2295-44F2-D410-0C01105961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0714718"/>
              </p:ext>
            </p:extLst>
          </p:nvPr>
        </p:nvGraphicFramePr>
        <p:xfrm>
          <a:off x="3047999" y="2562225"/>
          <a:ext cx="8562975" cy="396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A5D99B0-23CC-3BAE-F726-0301C92CC025}"/>
              </a:ext>
            </a:extLst>
          </p:cNvPr>
          <p:cNvSpPr txBox="1"/>
          <p:nvPr/>
        </p:nvSpPr>
        <p:spPr>
          <a:xfrm>
            <a:off x="3614736" y="1954197"/>
            <a:ext cx="7429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_tradnl" sz="140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América Latina (países seleccionados): Tasas de pobreza según estimaciones de CEPAL y cifras oficiales nacionales, 2020</a:t>
            </a:r>
            <a:endParaRPr lang="es-419" sz="140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DF87606D-C952-D7AB-1AFC-C77207EDC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403" y="2249424"/>
            <a:ext cx="2585848" cy="4023360"/>
          </a:xfrm>
        </p:spPr>
        <p:txBody>
          <a:bodyPr/>
          <a:lstStyle/>
          <a:p>
            <a:r>
              <a:rPr lang="en-US"/>
              <a:t>Al 2020, las cifras de pobreza estimadas por CEPAL son mayores a las cifras oficiales nacionales en 3 países, y menores a ellas en 11 países.</a:t>
            </a:r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0747889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906D5-6880-F113-8343-EF53C00C2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Hacia una medición complementaria de la desigualdad del ingreso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A7977-EB6A-D8A7-213D-B3E85E4AB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9720073" cy="4372252"/>
          </a:xfrm>
        </p:spPr>
        <p:txBody>
          <a:bodyPr>
            <a:normAutofit fontScale="92500" lnSpcReduction="10000"/>
          </a:bodyPr>
          <a:lstStyle/>
          <a:p>
            <a:r>
              <a:rPr lang="es-419" sz="2400"/>
              <a:t>Las encuestas de hogares permiten una estimación razonable de los ingresos de la mayoría de la población</a:t>
            </a:r>
          </a:p>
          <a:p>
            <a:r>
              <a:rPr lang="es-419" sz="2400"/>
              <a:t>Pero pueden estar sujetas a sub-declaración y sub-cobertura</a:t>
            </a:r>
          </a:p>
          <a:p>
            <a:pPr lvl="1"/>
            <a:r>
              <a:rPr lang="es-419"/>
              <a:t>Información incompleta sobre las diversas fuentes de ingreso</a:t>
            </a:r>
          </a:p>
          <a:p>
            <a:pPr lvl="1"/>
            <a:r>
              <a:rPr lang="es-419"/>
              <a:t>Baja probabilidad de inclusión de los hogares más ricos en la muestra</a:t>
            </a:r>
          </a:p>
          <a:p>
            <a:pPr lvl="1"/>
            <a:r>
              <a:rPr lang="es-419"/>
              <a:t>Mayor propensión a rechazar la encuesta de los hogares más ricos</a:t>
            </a:r>
          </a:p>
          <a:p>
            <a:r>
              <a:rPr lang="es-419" sz="2400"/>
              <a:t>Por otra parte, existen otras fuentes de información sobre el nivel y composición del ingreso de los hogares:</a:t>
            </a:r>
          </a:p>
          <a:p>
            <a:pPr lvl="1"/>
            <a:r>
              <a:rPr lang="es-419"/>
              <a:t>Registros tributarios</a:t>
            </a:r>
          </a:p>
          <a:p>
            <a:pPr lvl="1"/>
            <a:r>
              <a:rPr lang="es-419"/>
              <a:t>Cuentas Nacionales</a:t>
            </a:r>
          </a:p>
          <a:p>
            <a:r>
              <a:rPr lang="es-419" sz="2400"/>
              <a:t>Pero estas fuentes son limitadas para describir la distribución de los ingresos</a:t>
            </a:r>
          </a:p>
          <a:p>
            <a:pPr marL="0" indent="0">
              <a:buNone/>
            </a:pPr>
            <a:r>
              <a:rPr lang="es-419" sz="2400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s-419" sz="2400" b="1">
                <a:solidFill>
                  <a:schemeClr val="accent4">
                    <a:lumMod val="75000"/>
                  </a:schemeClr>
                </a:solidFill>
                <a:sym typeface="Wingdings" panose="05000000000000000000" pitchFamily="2" charset="2"/>
              </a:rPr>
              <a:t>Es posible combinar estas fuentes para tener una medición del ingreso complementaria a la tradicional</a:t>
            </a:r>
            <a:endParaRPr lang="es-419" sz="2400" b="1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2027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FCB12-8A6F-E838-FDFF-855C35765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Fuentes de datos necesarias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396F0-4B8B-F3FA-2448-3E1D12C7B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1) Encuesta de hogares</a:t>
            </a:r>
          </a:p>
          <a:p>
            <a:pPr lvl="0"/>
            <a:r>
              <a:rPr lang="en-US"/>
              <a:t>Provee la información inicial sobre el nivel y distribución de los ingresos.</a:t>
            </a:r>
          </a:p>
          <a:p>
            <a:pPr lvl="0"/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2) Datos agregados del Registro de Impuestos</a:t>
            </a:r>
          </a:p>
          <a:p>
            <a:pPr lvl="0"/>
            <a:r>
              <a:rPr lang="en-US"/>
              <a:t>Provee información sobre los ingresos declarados y los impuestos pagados por las personas</a:t>
            </a:r>
          </a:p>
          <a:p>
            <a:pPr lvl="0"/>
            <a:r>
              <a:rPr lang="en-US">
                <a:solidFill>
                  <a:schemeClr val="accent4">
                    <a:lumMod val="75000"/>
                  </a:schemeClr>
                </a:solidFill>
              </a:rPr>
              <a:t>3) Total de ingresos de los hogares según las Cuentas Nacionales</a:t>
            </a:r>
          </a:p>
          <a:p>
            <a:pPr lvl="0"/>
            <a:r>
              <a:rPr lang="en-US"/>
              <a:t>Provee información sobre el total de ingresos que reciben los hogares, por fuente de ingreso, según el marco de las Cuentas Nacionales</a:t>
            </a:r>
          </a:p>
        </p:txBody>
      </p:sp>
    </p:spTree>
    <p:extLst>
      <p:ext uri="{BB962C8B-B14F-4D97-AF65-F5344CB8AC3E}">
        <p14:creationId xmlns:p14="http://schemas.microsoft.com/office/powerpoint/2010/main" val="3781791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2BFB5-DD9F-01F8-CE9B-B56252B04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pasos para la Combinación de </a:t>
            </a:r>
            <a:r>
              <a:rPr lang="en-US" err="1"/>
              <a:t>fuentes</a:t>
            </a:r>
            <a:r>
              <a:rPr lang="en-US"/>
              <a:t> de </a:t>
            </a:r>
            <a:r>
              <a:rPr lang="en-US" err="1"/>
              <a:t>datos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0F4D61-0A06-C7D6-4558-E201045CE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1) Se transforma los ingresos de la encuesta de netos a brutos (antes de impuestos y transferencias).</a:t>
            </a:r>
          </a:p>
          <a:p>
            <a:pPr lvl="1"/>
            <a:r>
              <a:rPr lang="en-US"/>
              <a:t>Se obtiene la </a:t>
            </a:r>
            <a:r>
              <a:rPr lang="en-US" b="1"/>
              <a:t>distribución inicial de la encuesta </a:t>
            </a:r>
            <a:r>
              <a:rPr lang="en-US"/>
              <a:t>(sin incluir impuestos y transferencias)</a:t>
            </a:r>
          </a:p>
          <a:p>
            <a:r>
              <a:rPr lang="en-US"/>
              <a:t>2) Se corrige la distribución de ingresos de la encuesta agregando la información sobre los perceptores de ingresos más ricos, según los datos tributarios. </a:t>
            </a:r>
          </a:p>
          <a:p>
            <a:pPr lvl="1"/>
            <a:r>
              <a:rPr lang="en-US"/>
              <a:t>Se obtiene la </a:t>
            </a:r>
            <a:r>
              <a:rPr lang="en-US" b="1"/>
              <a:t>distribución del ingreso corregida con datos tributarios</a:t>
            </a:r>
          </a:p>
          <a:p>
            <a:r>
              <a:rPr lang="en-US" dirty="0"/>
              <a:t>3</a:t>
            </a:r>
            <a:r>
              <a:rPr lang="en-US"/>
              <a:t>) Se </a:t>
            </a:r>
            <a:r>
              <a:rPr lang="es-419"/>
              <a:t>eleva</a:t>
            </a:r>
            <a:r>
              <a:rPr lang="en-US"/>
              <a:t> </a:t>
            </a:r>
            <a:r>
              <a:rPr lang="en-US" dirty="0"/>
              <a:t>los </a:t>
            </a:r>
            <a:r>
              <a:rPr lang="en-US"/>
              <a:t>ingresos de la distribución corregida para que sean iguales a los montos de la Cuenta de Hogares de las Cuentas Nacionales </a:t>
            </a:r>
          </a:p>
          <a:p>
            <a:pPr lvl="1"/>
            <a:r>
              <a:rPr lang="en-US"/>
              <a:t>Se obtiene la </a:t>
            </a:r>
            <a:r>
              <a:rPr lang="en-US" b="1"/>
              <a:t>distribución de ingresos de los hogares consistente con CCNN</a:t>
            </a:r>
            <a:r>
              <a:rPr lang="en-US"/>
              <a:t>.</a:t>
            </a:r>
          </a:p>
          <a:p>
            <a:r>
              <a:rPr lang="en-US"/>
              <a:t>4) Se agrega las utilidades corporativas no distribuidas a los hogares </a:t>
            </a:r>
          </a:p>
          <a:p>
            <a:pPr lvl="1"/>
            <a:r>
              <a:rPr lang="en-US"/>
              <a:t>Se obtiene la </a:t>
            </a:r>
            <a:r>
              <a:rPr lang="en-US" b="1"/>
              <a:t>distribución del ingreso nacional </a:t>
            </a:r>
            <a:r>
              <a:rPr lang="en-US"/>
              <a:t>(antes de impuestos y transferencias).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15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A538-4634-0511-CAEA-6ECFCF4A2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contenido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3A4FA-6BE1-5F62-8122-417D278CC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en-US" sz="2400"/>
              <a:t>Indicadores para medir la desigualdad</a:t>
            </a:r>
          </a:p>
          <a:p>
            <a:pPr marL="514350" indent="-514350">
              <a:buFont typeface="+mj-lt"/>
              <a:buAutoNum type="romanUcPeriod"/>
            </a:pPr>
            <a:endParaRPr lang="en-US" sz="2400"/>
          </a:p>
          <a:p>
            <a:pPr marL="514350" indent="-514350">
              <a:buFont typeface="+mj-lt"/>
              <a:buAutoNum type="romanUcPeriod"/>
            </a:pPr>
            <a:r>
              <a:rPr lang="en-US" sz="2400"/>
              <a:t>Mediciones de CEPAL y mediciones oficiales nacionales</a:t>
            </a:r>
          </a:p>
          <a:p>
            <a:pPr marL="514350" indent="-514350">
              <a:buFont typeface="+mj-lt"/>
              <a:buAutoNum type="romanUcPeriod"/>
            </a:pPr>
            <a:endParaRPr lang="en-US" sz="2400"/>
          </a:p>
          <a:p>
            <a:pPr marL="514350" indent="-514350">
              <a:buFont typeface="+mj-lt"/>
              <a:buAutoNum type="romanUcPeriod"/>
            </a:pPr>
            <a:r>
              <a:rPr lang="en-US" sz="2400"/>
              <a:t>Iniciativa para medir la desigualdad combinando fuentes de información</a:t>
            </a:r>
          </a:p>
          <a:p>
            <a:endParaRPr lang="es-419" sz="2400"/>
          </a:p>
        </p:txBody>
      </p:sp>
    </p:spTree>
    <p:extLst>
      <p:ext uri="{BB962C8B-B14F-4D97-AF65-F5344CB8AC3E}">
        <p14:creationId xmlns:p14="http://schemas.microsoft.com/office/powerpoint/2010/main" val="26283113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EFC3E-1B32-7806-D337-F550D3730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Cada paso modifica el nivel de la desigualdad del ingreso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7C877D-6651-A2AD-2FAF-864857F64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482" y="3064212"/>
            <a:ext cx="2614017" cy="2305455"/>
          </a:xfrm>
        </p:spPr>
        <p:txBody>
          <a:bodyPr/>
          <a:lstStyle/>
          <a:p>
            <a:r>
              <a:rPr lang="en-US"/>
              <a:t>Cuando se combina las fuentes de información, se obtiene estimaciones de desigualdad más altas</a:t>
            </a:r>
            <a:endParaRPr lang="es-419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36A868-FA04-F338-AF3B-91FCD3B59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6979" y="2200670"/>
            <a:ext cx="7806978" cy="4657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990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5E59-1C04-D802-8C9D-A772784F2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 tendencia de la desigualdad también puede verse modificada</a:t>
            </a:r>
            <a:endParaRPr lang="es-419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670C88-E46A-52C8-9DE3-F6BAE8EDEA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" t="1816" r="862" b="3783"/>
          <a:stretch/>
        </p:blipFill>
        <p:spPr bwMode="auto">
          <a:xfrm>
            <a:off x="7998781" y="3829835"/>
            <a:ext cx="3976448" cy="28218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304A433-5870-CCC2-6DED-3812C28024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t="5343" r="2226" b="6554"/>
          <a:stretch/>
        </p:blipFill>
        <p:spPr bwMode="auto">
          <a:xfrm>
            <a:off x="304481" y="5756777"/>
            <a:ext cx="3366708" cy="8239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54E74B-B3C5-6B61-AD3A-C955F59216EE}"/>
              </a:ext>
            </a:extLst>
          </p:cNvPr>
          <p:cNvSpPr txBox="1"/>
          <p:nvPr/>
        </p:nvSpPr>
        <p:spPr>
          <a:xfrm>
            <a:off x="7662330" y="3514680"/>
            <a:ext cx="4649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Chile</a:t>
            </a:r>
            <a:endParaRPr lang="es-419" sz="140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56D111C-9540-CB5D-35BE-4BDE4CAB7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493" y="2359664"/>
            <a:ext cx="2265680" cy="3011326"/>
          </a:xfrm>
        </p:spPr>
        <p:txBody>
          <a:bodyPr>
            <a:normAutofit/>
          </a:bodyPr>
          <a:lstStyle/>
          <a:p>
            <a:r>
              <a:rPr lang="en-US"/>
              <a:t>La tendencia de la desigualdad puede modificarse en la medida que se agregan fuentes de información, pero no necesariamente ocurre.</a:t>
            </a:r>
            <a:endParaRPr lang="es-419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6C41CE-1631-862B-BE87-915F6053197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" t="1852" r="1315" b="2824"/>
          <a:stretch/>
        </p:blipFill>
        <p:spPr bwMode="auto">
          <a:xfrm>
            <a:off x="3839888" y="3881724"/>
            <a:ext cx="3833734" cy="27700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A5FE5F-1A1D-D8F5-A4E4-A7A14E5DD18E}"/>
              </a:ext>
            </a:extLst>
          </p:cNvPr>
          <p:cNvSpPr txBox="1"/>
          <p:nvPr/>
        </p:nvSpPr>
        <p:spPr>
          <a:xfrm>
            <a:off x="3671188" y="2848364"/>
            <a:ext cx="79822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Índice de Gini según los pasos de la metodología de estimación de la desigualdad</a:t>
            </a:r>
            <a:endParaRPr lang="es-419" sz="1400" i="1">
              <a:effectLst/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419" sz="14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361E4E-BF3F-AD9F-AE01-CF3E91B31741}"/>
              </a:ext>
            </a:extLst>
          </p:cNvPr>
          <p:cNvSpPr txBox="1"/>
          <p:nvPr/>
        </p:nvSpPr>
        <p:spPr>
          <a:xfrm>
            <a:off x="3771325" y="3507302"/>
            <a:ext cx="46493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effectLst/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Costa Rica</a:t>
            </a:r>
            <a:endParaRPr lang="es-419" sz="1400"/>
          </a:p>
        </p:txBody>
      </p:sp>
    </p:spTree>
    <p:extLst>
      <p:ext uri="{BB962C8B-B14F-4D97-AF65-F5344CB8AC3E}">
        <p14:creationId xmlns:p14="http://schemas.microsoft.com/office/powerpoint/2010/main" val="31457593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38556-398A-918D-F433-11DB8590C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Colaboración de cepal y wil con REPÚBLICA DOMINICANA	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1ED96E-C32A-B038-9BE0-61F5B219C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419"/>
              <a:t>La CEPAL y el World Inequality Lab colaboran con </a:t>
            </a:r>
            <a:r>
              <a:rPr lang="en-US"/>
              <a:t>el </a:t>
            </a:r>
            <a:r>
              <a:rPr lang="es-419"/>
              <a:t>MEPYD y el Comité Técnico Interinstitucional de Medición de Pobreza (CTP) para producir una medición de la desigualdad basada en la integración de fuentes de información.</a:t>
            </a:r>
          </a:p>
          <a:p>
            <a:r>
              <a:rPr lang="es-419"/>
              <a:t>Valiosa colaboración de la Dirección General de Impuestos Internos (DGII) en la provisión de información tributaria agregada para fines de análisis distributivo. </a:t>
            </a:r>
          </a:p>
          <a:p>
            <a:r>
              <a:rPr lang="es-419"/>
              <a:t>Proceso participativo y de diálogo con el CTP, integradas por el MEPYD, el Banco Central de la República Dominicana, como productor de las cuentas nacionales y responsable de la encuesta de fuerza de trabajo, y la Oficina Nacional de Estadística, además de la DGII. </a:t>
            </a:r>
          </a:p>
          <a:p>
            <a:r>
              <a:rPr lang="es-419"/>
              <a:t>Se han realizado estimaciones de este tipo en 10 países de América Latina.</a:t>
            </a:r>
          </a:p>
          <a:p>
            <a:pPr marL="0" indent="0">
              <a:buNone/>
            </a:pPr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5567247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4C835-6BCD-2861-D1D2-D1FFAC98A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Resultados esperados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B6BF1-E910-FAB3-5024-F4EBEE3BA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5999"/>
            <a:ext cx="9720073" cy="4301231"/>
          </a:xfrm>
        </p:spPr>
        <p:txBody>
          <a:bodyPr>
            <a:normAutofit/>
          </a:bodyPr>
          <a:lstStyle/>
          <a:p>
            <a:r>
              <a:rPr lang="es-419"/>
              <a:t>Cada etapa de estimación está sujeta a sus propias fuentes de error, por lo que </a:t>
            </a:r>
            <a:r>
              <a:rPr lang="es-419" u="sng"/>
              <a:t>no se puede afirmar que las estimaciones ajustadas </a:t>
            </a:r>
            <a:r>
              <a:rPr lang="es-419"/>
              <a:t>con registros tributarios y cuentas nacionales </a:t>
            </a:r>
            <a:r>
              <a:rPr lang="es-419" u="sng"/>
              <a:t>sean mejores que las basadas solo en encuestas</a:t>
            </a:r>
            <a:r>
              <a:rPr lang="es-419"/>
              <a:t>. </a:t>
            </a:r>
          </a:p>
          <a:p>
            <a:r>
              <a:rPr lang="es-419"/>
              <a:t>No obstante, este proceso constituye un paso hacia la </a:t>
            </a:r>
            <a:r>
              <a:rPr lang="es-419" u="sng"/>
              <a:t>mayor disponibilidad de información </a:t>
            </a:r>
            <a:r>
              <a:rPr lang="es-419"/>
              <a:t>para la medición y análisis de la desigualdad.</a:t>
            </a:r>
          </a:p>
          <a:p>
            <a:r>
              <a:rPr lang="es-419"/>
              <a:t>Sus resultados permiten tener una mirada más completa sobre las brechas de ingreso de la sociedad dominicana y realizar un </a:t>
            </a:r>
            <a:r>
              <a:rPr lang="es-419" u="sng"/>
              <a:t>mejor seguimiento de los ingresos altos en el país</a:t>
            </a:r>
            <a:r>
              <a:rPr lang="es-419"/>
              <a:t>. </a:t>
            </a:r>
          </a:p>
          <a:p>
            <a:r>
              <a:rPr lang="es-419"/>
              <a:t>Estos insumos son esenciales para el </a:t>
            </a:r>
            <a:r>
              <a:rPr lang="es-419" u="sng"/>
              <a:t>estudio del efecto distributivo de las políticas fiscales</a:t>
            </a:r>
            <a:r>
              <a:rPr lang="es-419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184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0B9BE-AF50-78A9-E08B-0A36CD597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 resumen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AFEB1-7250-B252-699D-6A907B78E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9720073" cy="4171950"/>
          </a:xfrm>
        </p:spPr>
        <p:txBody>
          <a:bodyPr>
            <a:normAutofit fontScale="92500" lnSpcReduction="10000"/>
          </a:bodyPr>
          <a:lstStyle/>
          <a:p>
            <a:r>
              <a:rPr lang="en-US"/>
              <a:t>Una distribución del ingreso muy desigual no solo es un problema ético, sino que limita las posibilidades de crecimiento y reducción de la pobreza, y atenta contra la cohesion social de los países.</a:t>
            </a:r>
          </a:p>
          <a:p>
            <a:r>
              <a:rPr lang="en-US"/>
              <a:t>Es importante tener en consideración más de un indicador sobre la desigualdad del ingreso, ya que un solo indicador no da cuenta de todas las características relevantes de la desigualdad. </a:t>
            </a:r>
          </a:p>
          <a:p>
            <a:r>
              <a:rPr lang="en-US"/>
              <a:t>Las mediciones de desigualdad se basan habitualmente en encuestas de hogares, pero estas no suelen captar adecuadamente los ingresos de las personas más ricas.</a:t>
            </a:r>
          </a:p>
          <a:p>
            <a:r>
              <a:rPr lang="en-US"/>
              <a:t>Los datos tributarios y las cuentas nacionales pueden ser utilizadas para complementar los datos de la encuesta y producir una estimación más abarcativa de la desigualdad.</a:t>
            </a:r>
          </a:p>
          <a:p>
            <a:r>
              <a:rPr lang="en-US"/>
              <a:t>CEPAL y WIL están apoyando al gobierno de República Dominicana para tener mediciones de desigualdad basadas en la combinación de fuentes de datos.</a:t>
            </a:r>
          </a:p>
          <a:p>
            <a:r>
              <a:rPr lang="en-US"/>
              <a:t>Estas mediciones son un complemento, y no un sustituto, de la medición oficial de desigualdad.</a:t>
            </a:r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3479300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737B7-DBA1-CBA4-FCAF-F22226969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POR QUÉ ES RELEVANTE MEDIR </a:t>
            </a:r>
            <a:br>
              <a:rPr lang="en-US"/>
            </a:br>
            <a:r>
              <a:rPr lang="en-US"/>
              <a:t>LA DESIGUALDAD del ingreso?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5B44AF-12AB-5893-EE3C-51C8799D6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419"/>
              <a:t>América Latina y el Caribe se caracteriza por altos niveles de desigualdad y por grandes brechas en las oportunidades a las que tiene acceso la población.  </a:t>
            </a:r>
          </a:p>
          <a:p>
            <a:r>
              <a:rPr lang="es-419"/>
              <a:t>La forma en que se distribuye el ingreso influye en las oportunidades para el desarrollo de las personas, ya que es la vía para acceder a la mayor parte de bienes y servicios.</a:t>
            </a:r>
          </a:p>
          <a:p>
            <a:r>
              <a:rPr lang="es-419"/>
              <a:t>La desigualdad del ingreso limita el crecimiento económico, porque impide una asignación eficiente de recursos y oportunidades a las personas con el potencial para aprovecharlos. </a:t>
            </a:r>
          </a:p>
          <a:p>
            <a:r>
              <a:rPr lang="es-419"/>
              <a:t>Las desigualdades de acceso a la educación y la salud comprometen la innovación y los aumentos de productividad al reducir las capacidades a disposición de las personas. </a:t>
            </a:r>
          </a:p>
          <a:p>
            <a:r>
              <a:rPr lang="es-419"/>
              <a:t>Una mala distribución del ingreso deteriora la confianza social en las instituciones y disminuye la cohesión social. </a:t>
            </a:r>
          </a:p>
          <a:p>
            <a:r>
              <a:rPr lang="es-419"/>
              <a:t>La desigualdad genera preocupación e inconformidad en la población. La mayoría de las personas de la región consideran que la distribución del ingreso en su país es injusta.</a:t>
            </a:r>
          </a:p>
        </p:txBody>
      </p:sp>
    </p:spTree>
    <p:extLst>
      <p:ext uri="{BB962C8B-B14F-4D97-AF65-F5344CB8AC3E}">
        <p14:creationId xmlns:p14="http://schemas.microsoft.com/office/powerpoint/2010/main" val="1785648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33469-5047-89A6-F58B-BE0880262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Medición de la desigualdad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41998-6E9F-A047-FB56-22881A92A3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Desigualdad del ingreso</a:t>
            </a:r>
          </a:p>
          <a:p>
            <a:pPr lvl="1"/>
            <a:r>
              <a:rPr lang="en-US"/>
              <a:t>Indica </a:t>
            </a:r>
            <a:r>
              <a:rPr lang="en-US" err="1"/>
              <a:t>cuán</a:t>
            </a:r>
            <a:r>
              <a:rPr lang="en-US"/>
              <a:t> </a:t>
            </a:r>
            <a:r>
              <a:rPr lang="en-US" err="1"/>
              <a:t>equitativa</a:t>
            </a:r>
            <a:r>
              <a:rPr lang="en-US"/>
              <a:t> es la distribución de los ingresos entre las personas</a:t>
            </a:r>
          </a:p>
          <a:p>
            <a:pPr lvl="1"/>
            <a:r>
              <a:rPr lang="en-US"/>
              <a:t>Si todas las personas </a:t>
            </a:r>
            <a:r>
              <a:rPr lang="en-US" err="1"/>
              <a:t>reciben</a:t>
            </a:r>
            <a:r>
              <a:rPr lang="en-US"/>
              <a:t> ingresos </a:t>
            </a:r>
            <a:r>
              <a:rPr lang="en-US" err="1"/>
              <a:t>similares</a:t>
            </a:r>
            <a:r>
              <a:rPr lang="en-US"/>
              <a:t>, la desigualdad es </a:t>
            </a:r>
            <a:r>
              <a:rPr lang="en-US" err="1"/>
              <a:t>baja</a:t>
            </a:r>
            <a:endParaRPr lang="en-US"/>
          </a:p>
          <a:p>
            <a:pPr lvl="1"/>
            <a:r>
              <a:rPr lang="en-US"/>
              <a:t>Si </a:t>
            </a:r>
            <a:r>
              <a:rPr lang="en-US" err="1"/>
              <a:t>unas</a:t>
            </a:r>
            <a:r>
              <a:rPr lang="en-US"/>
              <a:t> </a:t>
            </a:r>
            <a:r>
              <a:rPr lang="en-US" err="1"/>
              <a:t>pocas</a:t>
            </a:r>
            <a:r>
              <a:rPr lang="en-US"/>
              <a:t> personas </a:t>
            </a:r>
            <a:r>
              <a:rPr lang="en-US" err="1"/>
              <a:t>reciben</a:t>
            </a:r>
            <a:r>
              <a:rPr lang="en-US"/>
              <a:t> </a:t>
            </a:r>
            <a:r>
              <a:rPr lang="en-US" err="1"/>
              <a:t>mucho</a:t>
            </a:r>
            <a:r>
              <a:rPr lang="en-US"/>
              <a:t> </a:t>
            </a:r>
            <a:r>
              <a:rPr lang="en-US" err="1"/>
              <a:t>más</a:t>
            </a:r>
            <a:r>
              <a:rPr lang="en-US"/>
              <a:t> que </a:t>
            </a:r>
            <a:r>
              <a:rPr lang="en-US" err="1"/>
              <a:t>el</a:t>
            </a:r>
            <a:r>
              <a:rPr lang="en-US"/>
              <a:t> resto, la desigualdad es </a:t>
            </a:r>
            <a:r>
              <a:rPr lang="en-US" err="1"/>
              <a:t>alta</a:t>
            </a:r>
            <a:r>
              <a:rPr lang="en-US"/>
              <a:t> </a:t>
            </a:r>
          </a:p>
          <a:p>
            <a:r>
              <a:rPr lang="en-US"/>
              <a:t>Medición de los ingresos</a:t>
            </a:r>
          </a:p>
          <a:p>
            <a:pPr lvl="1"/>
            <a:r>
              <a:rPr lang="en-US"/>
              <a:t>La principal </a:t>
            </a:r>
            <a:r>
              <a:rPr lang="en-US" err="1"/>
              <a:t>fuente</a:t>
            </a:r>
            <a:r>
              <a:rPr lang="en-US"/>
              <a:t> de información son las </a:t>
            </a:r>
            <a:r>
              <a:rPr lang="en-US" u="sng"/>
              <a:t>encuestas de hogares</a:t>
            </a:r>
          </a:p>
          <a:p>
            <a:pPr lvl="1"/>
            <a:r>
              <a:rPr lang="en-US"/>
              <a:t>Las encuestas preguntan </a:t>
            </a:r>
            <a:r>
              <a:rPr lang="en-US" err="1"/>
              <a:t>por</a:t>
            </a:r>
            <a:r>
              <a:rPr lang="en-US"/>
              <a:t> lo que las personas recibieron por:</a:t>
            </a:r>
          </a:p>
          <a:p>
            <a:pPr lvl="2"/>
            <a:r>
              <a:rPr lang="en-US"/>
              <a:t>Trabajo (</a:t>
            </a:r>
            <a:r>
              <a:rPr lang="en-US" err="1"/>
              <a:t>sueldos</a:t>
            </a:r>
            <a:r>
              <a:rPr lang="en-US"/>
              <a:t>, </a:t>
            </a:r>
            <a:r>
              <a:rPr lang="en-US" err="1"/>
              <a:t>propinas</a:t>
            </a:r>
            <a:r>
              <a:rPr lang="en-US"/>
              <a:t>, </a:t>
            </a:r>
            <a:r>
              <a:rPr lang="en-US" err="1"/>
              <a:t>beneficios</a:t>
            </a:r>
            <a:r>
              <a:rPr lang="en-US"/>
              <a:t>, ingresos de las </a:t>
            </a:r>
            <a:r>
              <a:rPr lang="en-US" err="1"/>
              <a:t>labores</a:t>
            </a:r>
            <a:r>
              <a:rPr lang="en-US"/>
              <a:t> </a:t>
            </a:r>
            <a:r>
              <a:rPr lang="en-US" err="1"/>
              <a:t>independientes</a:t>
            </a:r>
            <a:r>
              <a:rPr lang="en-US"/>
              <a:t>)</a:t>
            </a:r>
          </a:p>
          <a:p>
            <a:pPr lvl="2"/>
            <a:r>
              <a:rPr lang="en-US"/>
              <a:t>Transferencias (del </a:t>
            </a:r>
            <a:r>
              <a:rPr lang="en-US" err="1"/>
              <a:t>gobierno</a:t>
            </a:r>
            <a:r>
              <a:rPr lang="en-US"/>
              <a:t> o de otros hogares)</a:t>
            </a:r>
          </a:p>
          <a:p>
            <a:pPr lvl="2"/>
            <a:r>
              <a:rPr lang="en-US"/>
              <a:t>Ingresos de capital (intereses, </a:t>
            </a:r>
            <a:r>
              <a:rPr lang="en-US" err="1"/>
              <a:t>rentas</a:t>
            </a:r>
            <a:r>
              <a:rPr lang="en-US"/>
              <a:t>, utilidades, etc)</a:t>
            </a:r>
          </a:p>
          <a:p>
            <a:pPr lvl="2"/>
            <a:r>
              <a:rPr lang="en-US"/>
              <a:t>Otras fuentes</a:t>
            </a:r>
          </a:p>
          <a:p>
            <a:pPr lvl="1"/>
            <a:r>
              <a:rPr lang="en-US"/>
              <a:t>(Algunos ingresos corresponden al último mes, otros a un período mayor)</a:t>
            </a:r>
          </a:p>
          <a:p>
            <a:pPr lvl="1"/>
            <a:r>
              <a:rPr lang="en-US"/>
              <a:t>Ingreso per cápita: Suma de ingresos de todos los miembros dividido sobre el número de miembros del hogar</a:t>
            </a:r>
          </a:p>
        </p:txBody>
      </p:sp>
    </p:spTree>
    <p:extLst>
      <p:ext uri="{BB962C8B-B14F-4D97-AF65-F5344CB8AC3E}">
        <p14:creationId xmlns:p14="http://schemas.microsoft.com/office/powerpoint/2010/main" val="1766536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7F230-1075-1EBD-03F2-83A8C9EC2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Indicadores para medir la desigualdad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1A1A5A-8B70-2926-4314-EAFEF328CC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Las características de la distribución del ingreso no pueden ser resumidas en un solo indicador</a:t>
            </a:r>
          </a:p>
          <a:p>
            <a:r>
              <a:rPr lang="en-US"/>
              <a:t>Por ello, existen distintos indicadores sobre la desigualdad del ingreso</a:t>
            </a:r>
          </a:p>
          <a:p>
            <a:r>
              <a:rPr lang="en-US"/>
              <a:t>Las dos principales:</a:t>
            </a:r>
          </a:p>
          <a:p>
            <a:pPr lvl="1"/>
            <a:r>
              <a:rPr lang="en-US"/>
              <a:t>Comparación del porcentaje de ingresos que reciben los grupos más “ricos” vs. los grupos más “pobres”</a:t>
            </a:r>
          </a:p>
          <a:p>
            <a:pPr lvl="1"/>
            <a:r>
              <a:rPr lang="en-US"/>
              <a:t>Índices que resumen las características de la distribución en un solo valor</a:t>
            </a:r>
          </a:p>
        </p:txBody>
      </p:sp>
    </p:spTree>
    <p:extLst>
      <p:ext uri="{BB962C8B-B14F-4D97-AF65-F5344CB8AC3E}">
        <p14:creationId xmlns:p14="http://schemas.microsoft.com/office/powerpoint/2010/main" val="90414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6E8C37-C4B8-A3E5-60B2-5A8DD74D3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Indicadores de participación en el ingreso</a:t>
            </a:r>
            <a:endParaRPr lang="es-419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86BD5-A003-CEA1-DC71-899010EE6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Una forma </a:t>
            </a:r>
            <a:r>
              <a:rPr lang="es-419"/>
              <a:t>intuitiva </a:t>
            </a:r>
            <a:r>
              <a:rPr lang="en-US"/>
              <a:t>de analizar la desigualdad es la participación de distintos grupos en el ingreso total:</a:t>
            </a:r>
          </a:p>
          <a:p>
            <a:pPr lvl="1"/>
            <a:r>
              <a:rPr lang="en-US"/>
              <a:t>Se ordena a la población de menor a mayor según sus ingresos</a:t>
            </a:r>
          </a:p>
          <a:p>
            <a:pPr lvl="1"/>
            <a:r>
              <a:rPr lang="en-US"/>
              <a:t>Se divide a la población en grupos de igual tamaño</a:t>
            </a:r>
          </a:p>
          <a:p>
            <a:pPr lvl="2"/>
            <a:r>
              <a:rPr lang="en-US"/>
              <a:t>5 grupos (quintiles)</a:t>
            </a:r>
          </a:p>
          <a:p>
            <a:pPr lvl="2"/>
            <a:r>
              <a:rPr lang="en-US"/>
              <a:t>10 grupos (deciles)</a:t>
            </a:r>
          </a:p>
          <a:p>
            <a:pPr lvl="2"/>
            <a:r>
              <a:rPr lang="en-US"/>
              <a:t>100 grupos (percentiles)</a:t>
            </a:r>
          </a:p>
          <a:p>
            <a:pPr lvl="2"/>
            <a:r>
              <a:rPr lang="en-US"/>
              <a:t>El 1% más rico se puede subdividir incluso en grupos más pequeños (fractiles 99.1, 99.2, ..., 99.9) </a:t>
            </a:r>
          </a:p>
          <a:p>
            <a:pPr lvl="1"/>
            <a:r>
              <a:rPr lang="en-US"/>
              <a:t>Se calcula el total de ingresos que recibe cada uno de esos grupos, como porcentaje del ingreso total</a:t>
            </a:r>
          </a:p>
          <a:p>
            <a:pPr lvl="1"/>
            <a:r>
              <a:rPr lang="en-US"/>
              <a:t>Se puede hacer comparaciones:</a:t>
            </a:r>
          </a:p>
          <a:p>
            <a:pPr lvl="2"/>
            <a:r>
              <a:rPr lang="en-US"/>
              <a:t>Decil 10 (más rico) vs. decil 1 (más pobre)</a:t>
            </a:r>
          </a:p>
          <a:p>
            <a:pPr lvl="2"/>
            <a:r>
              <a:rPr lang="en-US"/>
              <a:t>1% más rico vs 50% más pobre</a:t>
            </a:r>
          </a:p>
          <a:p>
            <a:pPr lvl="2"/>
            <a:r>
              <a:rPr lang="en-US"/>
              <a:t>Etc.</a:t>
            </a:r>
          </a:p>
          <a:p>
            <a:endParaRPr lang="es-419"/>
          </a:p>
        </p:txBody>
      </p:sp>
    </p:spTree>
    <p:extLst>
      <p:ext uri="{BB962C8B-B14F-4D97-AF65-F5344CB8AC3E}">
        <p14:creationId xmlns:p14="http://schemas.microsoft.com/office/powerpoint/2010/main" val="2862023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1DCA9ED-DA56-9E0A-F356-4335E0F5C4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4700142"/>
              </p:ext>
            </p:extLst>
          </p:nvPr>
        </p:nvGraphicFramePr>
        <p:xfrm>
          <a:off x="1046988" y="1551432"/>
          <a:ext cx="4530852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54EA6E4-BF00-790E-B763-68B7C942A872}"/>
              </a:ext>
            </a:extLst>
          </p:cNvPr>
          <p:cNvSpPr txBox="1"/>
          <p:nvPr/>
        </p:nvSpPr>
        <p:spPr>
          <a:xfrm>
            <a:off x="827532" y="5883277"/>
            <a:ext cx="574513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Fuente: CEPALSTAT </a:t>
            </a:r>
            <a:r>
              <a:rPr lang="en-US" sz="1100">
                <a:hlinkClick r:id="rId3"/>
              </a:rPr>
              <a:t>https://statistics.cepal.org/portal/cepalstat/dashboard.html?indicator_id=3324</a:t>
            </a:r>
            <a:endParaRPr lang="en-US" sz="1100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446D0C8-FF0C-4872-9ADF-CAFD635B35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4857212"/>
              </p:ext>
            </p:extLst>
          </p:nvPr>
        </p:nvGraphicFramePr>
        <p:xfrm>
          <a:off x="6800770" y="1696325"/>
          <a:ext cx="4530852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97BE8D5-A3CA-9921-6E81-A105902C18C3}"/>
              </a:ext>
            </a:extLst>
          </p:cNvPr>
          <p:cNvSpPr txBox="1"/>
          <p:nvPr/>
        </p:nvSpPr>
        <p:spPr>
          <a:xfrm>
            <a:off x="820208" y="1049994"/>
            <a:ext cx="4874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/>
              <a:t>América Latina: Distribución del ingreso de las personas por quintiles, 2020</a:t>
            </a:r>
            <a:endParaRPr lang="es-419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C05DEE-2378-56FD-6559-806B8771C851}"/>
              </a:ext>
            </a:extLst>
          </p:cNvPr>
          <p:cNvSpPr txBox="1"/>
          <p:nvPr/>
        </p:nvSpPr>
        <p:spPr>
          <a:xfrm>
            <a:off x="6270032" y="1049994"/>
            <a:ext cx="4874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/>
              <a:t>América Latina: Distribución del ingreso de las personas por deciles, 2020</a:t>
            </a:r>
            <a:endParaRPr lang="es-419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066BFB-C3F1-9A98-A3DD-5390404F51FC}"/>
              </a:ext>
            </a:extLst>
          </p:cNvPr>
          <p:cNvSpPr txBox="1"/>
          <p:nvPr/>
        </p:nvSpPr>
        <p:spPr>
          <a:xfrm>
            <a:off x="6572671" y="5510784"/>
            <a:ext cx="5088977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es-419"/>
              <a:t>El decil más rico recibe 17,5 veces mayor más que el decil más pobre</a:t>
            </a:r>
          </a:p>
        </p:txBody>
      </p:sp>
    </p:spTree>
    <p:extLst>
      <p:ext uri="{BB962C8B-B14F-4D97-AF65-F5344CB8AC3E}">
        <p14:creationId xmlns:p14="http://schemas.microsoft.com/office/powerpoint/2010/main" val="292746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CD47A-A47C-CEBA-3A55-6C67C4BD4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Representación</a:t>
            </a:r>
            <a:r>
              <a:rPr lang="en-US"/>
              <a:t> </a:t>
            </a:r>
            <a:r>
              <a:rPr lang="en-US" err="1"/>
              <a:t>gráfica</a:t>
            </a:r>
            <a:r>
              <a:rPr lang="en-US"/>
              <a:t> de la desigualdad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72CE3-8BD9-785C-97CA-51AD052D5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La información sobre la participación de los grupos en el ingreso se puede mostrar de manera gráfico mediante la “Curva de Lorenz”.</a:t>
            </a:r>
          </a:p>
          <a:p>
            <a:r>
              <a:rPr lang="en-US"/>
              <a:t>La Curva de Lorenz muestra cuán desigual es una distribución:</a:t>
            </a:r>
          </a:p>
          <a:p>
            <a:r>
              <a:rPr lang="es-ES_tradnl" altLang="en-US"/>
              <a:t>Indica la fracción de ingreso acumulado para cada fracción de población acumulada (ordenada de manera ascendente según su ingreso)</a:t>
            </a:r>
          </a:p>
        </p:txBody>
      </p:sp>
      <p:pic>
        <p:nvPicPr>
          <p:cNvPr id="4" name="Picture 10">
            <a:extLst>
              <a:ext uri="{FF2B5EF4-FFF2-40B4-BE49-F238E27FC236}">
                <a16:creationId xmlns:a16="http://schemas.microsoft.com/office/drawing/2014/main" id="{D0345530-C57C-041B-6B25-96A6D0E87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186" y="4379794"/>
            <a:ext cx="8709025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342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97A8EE53-6D29-B6AB-E66B-72CBDBA315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Curva de Lorenz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6AE8F502-07BE-E882-5174-975BD85B795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202919" y="1932432"/>
            <a:ext cx="9784080" cy="4206240"/>
          </a:xfrm>
        </p:spPr>
        <p:txBody>
          <a:bodyPr/>
          <a:lstStyle/>
          <a:p>
            <a:r>
              <a:rPr lang="en-US" altLang="en-US"/>
              <a:t>La diagonal representa la ausencia absoluta de desigualdad.</a:t>
            </a:r>
          </a:p>
          <a:p>
            <a:r>
              <a:rPr lang="en-US" altLang="en-US"/>
              <a:t>Mientras más lejos se encuentre la CL de la diagonal, mayor es la desigualdad.</a:t>
            </a:r>
          </a:p>
        </p:txBody>
      </p:sp>
      <p:pic>
        <p:nvPicPr>
          <p:cNvPr id="25604" name="Picture 4">
            <a:extLst>
              <a:ext uri="{FF2B5EF4-FFF2-40B4-BE49-F238E27FC236}">
                <a16:creationId xmlns:a16="http://schemas.microsoft.com/office/drawing/2014/main" id="{C300F633-9AD8-D06C-AA88-1ECCF7AED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1" y="2706498"/>
            <a:ext cx="8229600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Line 5">
            <a:extLst>
              <a:ext uri="{FF2B5EF4-FFF2-40B4-BE49-F238E27FC236}">
                <a16:creationId xmlns:a16="http://schemas.microsoft.com/office/drawing/2014/main" id="{26C6FCEF-2C42-4930-61A1-268DC8A95D8C}"/>
              </a:ext>
            </a:extLst>
          </p:cNvPr>
          <p:cNvSpPr>
            <a:spLocks noChangeShapeType="1"/>
          </p:cNvSpPr>
          <p:nvPr/>
        </p:nvSpPr>
        <p:spPr bwMode="auto">
          <a:xfrm>
            <a:off x="8512131" y="3858418"/>
            <a:ext cx="1006475" cy="512763"/>
          </a:xfrm>
          <a:prstGeom prst="line">
            <a:avLst/>
          </a:prstGeom>
          <a:noFill/>
          <a:ln w="6350">
            <a:solidFill>
              <a:schemeClr val="tx2">
                <a:lumMod val="25000"/>
              </a:schemeClr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419"/>
          </a:p>
        </p:txBody>
      </p:sp>
      <p:sp>
        <p:nvSpPr>
          <p:cNvPr id="25606" name="Text Box 6">
            <a:extLst>
              <a:ext uri="{FF2B5EF4-FFF2-40B4-BE49-F238E27FC236}">
                <a16:creationId xmlns:a16="http://schemas.microsoft.com/office/drawing/2014/main" id="{F41B51C7-1CF9-3AB3-A5CD-F707071426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04216" y="4371181"/>
            <a:ext cx="1698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n-US" sz="1600" b="1">
                <a:latin typeface="Arial Narrow" panose="020B0606020202030204" pitchFamily="34" charset="0"/>
              </a:rPr>
              <a:t>Curva de Lorenz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530</TotalTime>
  <Words>2040</Words>
  <Application>Microsoft Office PowerPoint</Application>
  <PresentationFormat>Widescreen</PresentationFormat>
  <Paragraphs>152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 Narrow</vt:lpstr>
      <vt:lpstr>Corbel</vt:lpstr>
      <vt:lpstr>Tw Cen MT</vt:lpstr>
      <vt:lpstr>Tw Cen MT Condensed</vt:lpstr>
      <vt:lpstr>Wingdings</vt:lpstr>
      <vt:lpstr>Wingdings 3</vt:lpstr>
      <vt:lpstr>Integral</vt:lpstr>
      <vt:lpstr>Medición de la desigualdad: Métodos y experiencias recientes</vt:lpstr>
      <vt:lpstr>contenido</vt:lpstr>
      <vt:lpstr>POR QUÉ ES RELEVANTE MEDIR  LA DESIGUALDAD del ingreso?</vt:lpstr>
      <vt:lpstr>Medición de la desigualdad</vt:lpstr>
      <vt:lpstr>Indicadores para medir la desigualdad</vt:lpstr>
      <vt:lpstr>Indicadores de participación en el ingreso</vt:lpstr>
      <vt:lpstr>PowerPoint Presentation</vt:lpstr>
      <vt:lpstr>Representación gráfica de la desigualdad</vt:lpstr>
      <vt:lpstr>Curva de Lorenz</vt:lpstr>
      <vt:lpstr>Curva de Lorenz</vt:lpstr>
      <vt:lpstr>Indicadores de desigualdad:  Índice de Gini</vt:lpstr>
      <vt:lpstr>Indicadores de desigualdad: Utilización</vt:lpstr>
      <vt:lpstr>ejemplo</vt:lpstr>
      <vt:lpstr>EJEMPLO</vt:lpstr>
      <vt:lpstr>Mediciones de la CEPAL y mediciones oficiales</vt:lpstr>
      <vt:lpstr>ejemplo</vt:lpstr>
      <vt:lpstr>Hacia una medición complementaria de la desigualdad del ingreso</vt:lpstr>
      <vt:lpstr>Fuentes de datos necesarias</vt:lpstr>
      <vt:lpstr>pasos para la Combinación de fuentes de datos</vt:lpstr>
      <vt:lpstr>Cada paso modifica el nivel de la desigualdad del ingreso</vt:lpstr>
      <vt:lpstr>la tendencia de la desigualdad también puede verse modificada</vt:lpstr>
      <vt:lpstr>Colaboración de cepal y wil con REPÚBLICA DOMINICANA </vt:lpstr>
      <vt:lpstr>Resultados esperados</vt:lpstr>
      <vt:lpstr>En resumen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Xavier Mancero</dc:creator>
  <cp:lastModifiedBy>Xavier Mancero</cp:lastModifiedBy>
  <cp:revision>1</cp:revision>
  <dcterms:created xsi:type="dcterms:W3CDTF">2022-10-06T13:45:42Z</dcterms:created>
  <dcterms:modified xsi:type="dcterms:W3CDTF">2022-10-10T13:55:18Z</dcterms:modified>
</cp:coreProperties>
</file>