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3"/>
  </p:notesMasterIdLst>
  <p:sldIdLst>
    <p:sldId id="256" r:id="rId3"/>
    <p:sldId id="257" r:id="rId4"/>
    <p:sldId id="261" r:id="rId5"/>
    <p:sldId id="262" r:id="rId6"/>
    <p:sldId id="264" r:id="rId7"/>
    <p:sldId id="265" r:id="rId8"/>
    <p:sldId id="266" r:id="rId9"/>
    <p:sldId id="452" r:id="rId10"/>
    <p:sldId id="453" r:id="rId11"/>
    <p:sldId id="267" r:id="rId12"/>
    <p:sldId id="454" r:id="rId13"/>
    <p:sldId id="455" r:id="rId14"/>
    <p:sldId id="456" r:id="rId15"/>
    <p:sldId id="457" r:id="rId16"/>
    <p:sldId id="458" r:id="rId17"/>
    <p:sldId id="459" r:id="rId18"/>
    <p:sldId id="4698" r:id="rId19"/>
    <p:sldId id="4696" r:id="rId20"/>
    <p:sldId id="4695" r:id="rId21"/>
    <p:sldId id="4697" r:id="rId22"/>
  </p:sldIdLst>
  <p:sldSz cx="12192000" cy="6858000"/>
  <p:notesSz cx="6858000" cy="9144000"/>
  <p:defaultTextStyle>
    <a:defPPr>
      <a:defRPr lang="en-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2"/>
    <p:restoredTop sz="94712"/>
  </p:normalViewPr>
  <p:slideViewPr>
    <p:cSldViewPr snapToGrid="0">
      <p:cViewPr varScale="1">
        <p:scale>
          <a:sx n="59" d="100"/>
          <a:sy n="59" d="100"/>
        </p:scale>
        <p:origin x="7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'Modelo general'!$C$1</c:f>
              <c:strCache>
                <c:ptCount val="1"/>
                <c:pt idx="0">
                  <c:v>Inestabilidad</c:v>
                </c:pt>
              </c:strCache>
            </c:strRef>
          </c:tx>
          <c:spPr>
            <a:ln w="28575" cap="rnd">
              <a:solidFill>
                <a:schemeClr val="dk1">
                  <a:tint val="88500"/>
                </a:schemeClr>
              </a:solidFill>
              <a:round/>
            </a:ln>
            <a:effectLst/>
          </c:spPr>
          <c:marker>
            <c:symbol val="none"/>
          </c:marker>
          <c:cat>
            <c:numRef>
              <c:f>'Modelo general'!$A$2:$A$182</c:f>
              <c:numCache>
                <c:formatCode>General</c:formatCode>
                <c:ptCount val="181"/>
                <c:pt idx="0">
                  <c:v>2008</c:v>
                </c:pt>
                <c:pt idx="1">
                  <c:v>2008</c:v>
                </c:pt>
                <c:pt idx="2">
                  <c:v>2008</c:v>
                </c:pt>
                <c:pt idx="3">
                  <c:v>2008</c:v>
                </c:pt>
                <c:pt idx="4">
                  <c:v>2008</c:v>
                </c:pt>
                <c:pt idx="5">
                  <c:v>2008</c:v>
                </c:pt>
                <c:pt idx="6">
                  <c:v>2008</c:v>
                </c:pt>
                <c:pt idx="7">
                  <c:v>2008</c:v>
                </c:pt>
                <c:pt idx="8">
                  <c:v>2008</c:v>
                </c:pt>
                <c:pt idx="9">
                  <c:v>2008</c:v>
                </c:pt>
                <c:pt idx="10">
                  <c:v>2008</c:v>
                </c:pt>
                <c:pt idx="11">
                  <c:v>2008</c:v>
                </c:pt>
                <c:pt idx="12">
                  <c:v>2009</c:v>
                </c:pt>
                <c:pt idx="13">
                  <c:v>2009</c:v>
                </c:pt>
                <c:pt idx="14">
                  <c:v>2009</c:v>
                </c:pt>
                <c:pt idx="15">
                  <c:v>2009</c:v>
                </c:pt>
                <c:pt idx="16">
                  <c:v>2009</c:v>
                </c:pt>
                <c:pt idx="17">
                  <c:v>2009</c:v>
                </c:pt>
                <c:pt idx="18">
                  <c:v>2009</c:v>
                </c:pt>
                <c:pt idx="19">
                  <c:v>2009</c:v>
                </c:pt>
                <c:pt idx="20">
                  <c:v>2009</c:v>
                </c:pt>
                <c:pt idx="21">
                  <c:v>2009</c:v>
                </c:pt>
                <c:pt idx="22">
                  <c:v>2009</c:v>
                </c:pt>
                <c:pt idx="23">
                  <c:v>2009</c:v>
                </c:pt>
                <c:pt idx="24">
                  <c:v>2010</c:v>
                </c:pt>
                <c:pt idx="25">
                  <c:v>2010</c:v>
                </c:pt>
                <c:pt idx="26">
                  <c:v>2010</c:v>
                </c:pt>
                <c:pt idx="27">
                  <c:v>2010</c:v>
                </c:pt>
                <c:pt idx="28">
                  <c:v>2010</c:v>
                </c:pt>
                <c:pt idx="29">
                  <c:v>2010</c:v>
                </c:pt>
                <c:pt idx="30">
                  <c:v>2010</c:v>
                </c:pt>
                <c:pt idx="31">
                  <c:v>2010</c:v>
                </c:pt>
                <c:pt idx="32">
                  <c:v>2010</c:v>
                </c:pt>
                <c:pt idx="33">
                  <c:v>2010</c:v>
                </c:pt>
                <c:pt idx="34">
                  <c:v>2010</c:v>
                </c:pt>
                <c:pt idx="35">
                  <c:v>2010</c:v>
                </c:pt>
                <c:pt idx="36">
                  <c:v>2011</c:v>
                </c:pt>
                <c:pt idx="37">
                  <c:v>2011</c:v>
                </c:pt>
                <c:pt idx="38">
                  <c:v>2011</c:v>
                </c:pt>
                <c:pt idx="39">
                  <c:v>2011</c:v>
                </c:pt>
                <c:pt idx="40">
                  <c:v>2011</c:v>
                </c:pt>
                <c:pt idx="41">
                  <c:v>2011</c:v>
                </c:pt>
                <c:pt idx="42">
                  <c:v>2011</c:v>
                </c:pt>
                <c:pt idx="43">
                  <c:v>2011</c:v>
                </c:pt>
                <c:pt idx="44">
                  <c:v>2011</c:v>
                </c:pt>
                <c:pt idx="45">
                  <c:v>2011</c:v>
                </c:pt>
                <c:pt idx="46">
                  <c:v>2011</c:v>
                </c:pt>
                <c:pt idx="47">
                  <c:v>2011</c:v>
                </c:pt>
                <c:pt idx="48">
                  <c:v>2012</c:v>
                </c:pt>
                <c:pt idx="49">
                  <c:v>2012</c:v>
                </c:pt>
                <c:pt idx="50">
                  <c:v>2012</c:v>
                </c:pt>
                <c:pt idx="51">
                  <c:v>2012</c:v>
                </c:pt>
                <c:pt idx="52">
                  <c:v>2012</c:v>
                </c:pt>
                <c:pt idx="53">
                  <c:v>2012</c:v>
                </c:pt>
                <c:pt idx="54">
                  <c:v>2012</c:v>
                </c:pt>
                <c:pt idx="55">
                  <c:v>2012</c:v>
                </c:pt>
                <c:pt idx="56">
                  <c:v>2012</c:v>
                </c:pt>
                <c:pt idx="57">
                  <c:v>2012</c:v>
                </c:pt>
                <c:pt idx="58">
                  <c:v>2012</c:v>
                </c:pt>
                <c:pt idx="59">
                  <c:v>2012</c:v>
                </c:pt>
                <c:pt idx="60">
                  <c:v>2013</c:v>
                </c:pt>
                <c:pt idx="61">
                  <c:v>2013</c:v>
                </c:pt>
                <c:pt idx="62">
                  <c:v>2013</c:v>
                </c:pt>
                <c:pt idx="63">
                  <c:v>2013</c:v>
                </c:pt>
                <c:pt idx="64">
                  <c:v>2013</c:v>
                </c:pt>
                <c:pt idx="65">
                  <c:v>2013</c:v>
                </c:pt>
                <c:pt idx="66">
                  <c:v>2013</c:v>
                </c:pt>
                <c:pt idx="67">
                  <c:v>2013</c:v>
                </c:pt>
                <c:pt idx="68">
                  <c:v>2013</c:v>
                </c:pt>
                <c:pt idx="69">
                  <c:v>2013</c:v>
                </c:pt>
                <c:pt idx="70">
                  <c:v>2013</c:v>
                </c:pt>
                <c:pt idx="71">
                  <c:v>2013</c:v>
                </c:pt>
                <c:pt idx="72">
                  <c:v>2014</c:v>
                </c:pt>
                <c:pt idx="73">
                  <c:v>2014</c:v>
                </c:pt>
                <c:pt idx="74">
                  <c:v>2014</c:v>
                </c:pt>
                <c:pt idx="75">
                  <c:v>2014</c:v>
                </c:pt>
                <c:pt idx="76">
                  <c:v>2014</c:v>
                </c:pt>
                <c:pt idx="77">
                  <c:v>2014</c:v>
                </c:pt>
                <c:pt idx="78">
                  <c:v>2014</c:v>
                </c:pt>
                <c:pt idx="79">
                  <c:v>2014</c:v>
                </c:pt>
                <c:pt idx="80">
                  <c:v>2014</c:v>
                </c:pt>
                <c:pt idx="81">
                  <c:v>2014</c:v>
                </c:pt>
                <c:pt idx="82">
                  <c:v>2014</c:v>
                </c:pt>
                <c:pt idx="83">
                  <c:v>2014</c:v>
                </c:pt>
                <c:pt idx="84">
                  <c:v>2015</c:v>
                </c:pt>
                <c:pt idx="85">
                  <c:v>2015</c:v>
                </c:pt>
                <c:pt idx="86">
                  <c:v>2015</c:v>
                </c:pt>
                <c:pt idx="87">
                  <c:v>2015</c:v>
                </c:pt>
                <c:pt idx="88">
                  <c:v>2015</c:v>
                </c:pt>
                <c:pt idx="89">
                  <c:v>2015</c:v>
                </c:pt>
                <c:pt idx="90">
                  <c:v>2015</c:v>
                </c:pt>
                <c:pt idx="91">
                  <c:v>2015</c:v>
                </c:pt>
                <c:pt idx="92">
                  <c:v>2015</c:v>
                </c:pt>
                <c:pt idx="93">
                  <c:v>2015</c:v>
                </c:pt>
                <c:pt idx="94">
                  <c:v>2015</c:v>
                </c:pt>
                <c:pt idx="95">
                  <c:v>2015</c:v>
                </c:pt>
                <c:pt idx="96">
                  <c:v>2016</c:v>
                </c:pt>
                <c:pt idx="97">
                  <c:v>2016</c:v>
                </c:pt>
                <c:pt idx="98">
                  <c:v>2016</c:v>
                </c:pt>
                <c:pt idx="99">
                  <c:v>2016</c:v>
                </c:pt>
                <c:pt idx="100">
                  <c:v>2016</c:v>
                </c:pt>
                <c:pt idx="101">
                  <c:v>2016</c:v>
                </c:pt>
                <c:pt idx="102">
                  <c:v>2016</c:v>
                </c:pt>
                <c:pt idx="103">
                  <c:v>2016</c:v>
                </c:pt>
                <c:pt idx="104">
                  <c:v>2016</c:v>
                </c:pt>
                <c:pt idx="105">
                  <c:v>2016</c:v>
                </c:pt>
                <c:pt idx="106">
                  <c:v>2016</c:v>
                </c:pt>
                <c:pt idx="107">
                  <c:v>2016</c:v>
                </c:pt>
                <c:pt idx="108">
                  <c:v>2017</c:v>
                </c:pt>
                <c:pt idx="109">
                  <c:v>2017</c:v>
                </c:pt>
                <c:pt idx="110">
                  <c:v>2017</c:v>
                </c:pt>
                <c:pt idx="111">
                  <c:v>2017</c:v>
                </c:pt>
                <c:pt idx="112">
                  <c:v>2017</c:v>
                </c:pt>
                <c:pt idx="113">
                  <c:v>2017</c:v>
                </c:pt>
                <c:pt idx="114">
                  <c:v>2017</c:v>
                </c:pt>
                <c:pt idx="115">
                  <c:v>2017</c:v>
                </c:pt>
                <c:pt idx="116">
                  <c:v>2017</c:v>
                </c:pt>
                <c:pt idx="117">
                  <c:v>2017</c:v>
                </c:pt>
                <c:pt idx="118">
                  <c:v>2017</c:v>
                </c:pt>
                <c:pt idx="119">
                  <c:v>2017</c:v>
                </c:pt>
                <c:pt idx="120">
                  <c:v>2018</c:v>
                </c:pt>
                <c:pt idx="121">
                  <c:v>2018</c:v>
                </c:pt>
                <c:pt idx="122">
                  <c:v>2018</c:v>
                </c:pt>
                <c:pt idx="123">
                  <c:v>2018</c:v>
                </c:pt>
                <c:pt idx="124">
                  <c:v>2018</c:v>
                </c:pt>
                <c:pt idx="125">
                  <c:v>2018</c:v>
                </c:pt>
                <c:pt idx="126">
                  <c:v>2018</c:v>
                </c:pt>
                <c:pt idx="127">
                  <c:v>2018</c:v>
                </c:pt>
                <c:pt idx="128">
                  <c:v>2018</c:v>
                </c:pt>
                <c:pt idx="129">
                  <c:v>2018</c:v>
                </c:pt>
                <c:pt idx="130">
                  <c:v>2018</c:v>
                </c:pt>
                <c:pt idx="131">
                  <c:v>2018</c:v>
                </c:pt>
                <c:pt idx="132">
                  <c:v>2019</c:v>
                </c:pt>
                <c:pt idx="133">
                  <c:v>2019</c:v>
                </c:pt>
                <c:pt idx="134">
                  <c:v>2019</c:v>
                </c:pt>
                <c:pt idx="135">
                  <c:v>2019</c:v>
                </c:pt>
                <c:pt idx="136">
                  <c:v>2019</c:v>
                </c:pt>
                <c:pt idx="137">
                  <c:v>2019</c:v>
                </c:pt>
                <c:pt idx="138">
                  <c:v>2019</c:v>
                </c:pt>
                <c:pt idx="139">
                  <c:v>2019</c:v>
                </c:pt>
                <c:pt idx="140">
                  <c:v>2019</c:v>
                </c:pt>
                <c:pt idx="141">
                  <c:v>2019</c:v>
                </c:pt>
                <c:pt idx="142">
                  <c:v>2019</c:v>
                </c:pt>
                <c:pt idx="143">
                  <c:v>2019</c:v>
                </c:pt>
                <c:pt idx="144">
                  <c:v>2020</c:v>
                </c:pt>
                <c:pt idx="145">
                  <c:v>2020</c:v>
                </c:pt>
                <c:pt idx="146">
                  <c:v>2020</c:v>
                </c:pt>
                <c:pt idx="147">
                  <c:v>2020</c:v>
                </c:pt>
                <c:pt idx="148">
                  <c:v>2020</c:v>
                </c:pt>
                <c:pt idx="149">
                  <c:v>2020</c:v>
                </c:pt>
                <c:pt idx="150">
                  <c:v>2020</c:v>
                </c:pt>
                <c:pt idx="151">
                  <c:v>2020</c:v>
                </c:pt>
                <c:pt idx="152">
                  <c:v>2020</c:v>
                </c:pt>
                <c:pt idx="153">
                  <c:v>2020</c:v>
                </c:pt>
                <c:pt idx="154">
                  <c:v>2020</c:v>
                </c:pt>
                <c:pt idx="155">
                  <c:v>2020</c:v>
                </c:pt>
                <c:pt idx="156">
                  <c:v>2021</c:v>
                </c:pt>
                <c:pt idx="157">
                  <c:v>2021</c:v>
                </c:pt>
                <c:pt idx="158">
                  <c:v>2021</c:v>
                </c:pt>
                <c:pt idx="159">
                  <c:v>2021</c:v>
                </c:pt>
                <c:pt idx="160">
                  <c:v>2021</c:v>
                </c:pt>
                <c:pt idx="161">
                  <c:v>2021</c:v>
                </c:pt>
                <c:pt idx="162">
                  <c:v>2021</c:v>
                </c:pt>
                <c:pt idx="163">
                  <c:v>2021</c:v>
                </c:pt>
                <c:pt idx="164">
                  <c:v>2021</c:v>
                </c:pt>
                <c:pt idx="165">
                  <c:v>2021</c:v>
                </c:pt>
                <c:pt idx="166">
                  <c:v>2021</c:v>
                </c:pt>
                <c:pt idx="167">
                  <c:v>2021</c:v>
                </c:pt>
                <c:pt idx="168">
                  <c:v>2022</c:v>
                </c:pt>
                <c:pt idx="169">
                  <c:v>2022</c:v>
                </c:pt>
                <c:pt idx="170">
                  <c:v>2022</c:v>
                </c:pt>
                <c:pt idx="171">
                  <c:v>2022</c:v>
                </c:pt>
                <c:pt idx="172">
                  <c:v>2022</c:v>
                </c:pt>
                <c:pt idx="173">
                  <c:v>2022</c:v>
                </c:pt>
                <c:pt idx="174">
                  <c:v>2022</c:v>
                </c:pt>
                <c:pt idx="175">
                  <c:v>2022</c:v>
                </c:pt>
                <c:pt idx="176">
                  <c:v>2022</c:v>
                </c:pt>
                <c:pt idx="177">
                  <c:v>2022</c:v>
                </c:pt>
                <c:pt idx="178">
                  <c:v>2022</c:v>
                </c:pt>
                <c:pt idx="179">
                  <c:v>2022</c:v>
                </c:pt>
                <c:pt idx="180">
                  <c:v>2023</c:v>
                </c:pt>
              </c:numCache>
            </c:numRef>
          </c:cat>
          <c:val>
            <c:numRef>
              <c:f>'Modelo general'!$D$2:$D$182</c:f>
              <c:numCache>
                <c:formatCode>0.00</c:formatCode>
                <c:ptCount val="181"/>
                <c:pt idx="0">
                  <c:v>2.8232689392239799E-6</c:v>
                </c:pt>
                <c:pt idx="1">
                  <c:v>2.8232689392239799E-6</c:v>
                </c:pt>
                <c:pt idx="2">
                  <c:v>1.7227309706016E-12</c:v>
                </c:pt>
                <c:pt idx="3">
                  <c:v>1.8406028139489701E-3</c:v>
                </c:pt>
                <c:pt idx="4">
                  <c:v>5.94138472337602E-4</c:v>
                </c:pt>
                <c:pt idx="5">
                  <c:v>3.4327175283833902</c:v>
                </c:pt>
                <c:pt idx="6">
                  <c:v>5.6250509820620805E-21</c:v>
                </c:pt>
                <c:pt idx="7">
                  <c:v>8.2716059075253792E-7</c:v>
                </c:pt>
                <c:pt idx="8">
                  <c:v>5.9443317746339697E-10</c:v>
                </c:pt>
                <c:pt idx="9">
                  <c:v>0</c:v>
                </c:pt>
                <c:pt idx="10">
                  <c:v>0</c:v>
                </c:pt>
                <c:pt idx="11">
                  <c:v>4.8398572794226702E-12</c:v>
                </c:pt>
                <c:pt idx="12">
                  <c:v>0</c:v>
                </c:pt>
                <c:pt idx="13">
                  <c:v>0</c:v>
                </c:pt>
                <c:pt idx="14">
                  <c:v>2.37837295913964E-26</c:v>
                </c:pt>
                <c:pt idx="15">
                  <c:v>2.6176565841468302E-108</c:v>
                </c:pt>
                <c:pt idx="16">
                  <c:v>2.4212327117813998E-5</c:v>
                </c:pt>
                <c:pt idx="17">
                  <c:v>5.5405692658779004E-57</c:v>
                </c:pt>
                <c:pt idx="18">
                  <c:v>5.00683995523745E-20</c:v>
                </c:pt>
                <c:pt idx="19">
                  <c:v>2.3638151960933999E-17</c:v>
                </c:pt>
                <c:pt idx="20">
                  <c:v>3.28179295892334E-137</c:v>
                </c:pt>
                <c:pt idx="21">
                  <c:v>2.5738275084356602E-44</c:v>
                </c:pt>
                <c:pt idx="22">
                  <c:v>2.3821508722746998</c:v>
                </c:pt>
                <c:pt idx="23">
                  <c:v>2.4691876136559898E-4</c:v>
                </c:pt>
                <c:pt idx="24">
                  <c:v>1.70901094882028E-2</c:v>
                </c:pt>
                <c:pt idx="25">
                  <c:v>0.64633051424280796</c:v>
                </c:pt>
                <c:pt idx="26">
                  <c:v>3.8525594302541897E-15</c:v>
                </c:pt>
                <c:pt idx="27">
                  <c:v>4.5862670241548396E-6</c:v>
                </c:pt>
                <c:pt idx="28">
                  <c:v>1.0512010254759901E-19</c:v>
                </c:pt>
                <c:pt idx="29">
                  <c:v>1.4955706783567799</c:v>
                </c:pt>
                <c:pt idx="30">
                  <c:v>6.7467805554577204E-4</c:v>
                </c:pt>
                <c:pt idx="31">
                  <c:v>2.29303869068744E-11</c:v>
                </c:pt>
                <c:pt idx="32">
                  <c:v>2.1005083196738298E-6</c:v>
                </c:pt>
                <c:pt idx="33">
                  <c:v>2.2360933198045299</c:v>
                </c:pt>
                <c:pt idx="34">
                  <c:v>1.84415235251436E-2</c:v>
                </c:pt>
                <c:pt idx="35">
                  <c:v>3.0068419340065202</c:v>
                </c:pt>
                <c:pt idx="36">
                  <c:v>1.07676131422299E-10</c:v>
                </c:pt>
                <c:pt idx="37">
                  <c:v>2.5582121659644898E-3</c:v>
                </c:pt>
                <c:pt idx="38">
                  <c:v>4.3822351691157396E-3</c:v>
                </c:pt>
                <c:pt idx="39">
                  <c:v>6.0567436125230998E-6</c:v>
                </c:pt>
                <c:pt idx="40">
                  <c:v>2.78904459800555</c:v>
                </c:pt>
                <c:pt idx="41">
                  <c:v>2.37684996511471E-8</c:v>
                </c:pt>
                <c:pt idx="42">
                  <c:v>2.6738930090677302</c:v>
                </c:pt>
                <c:pt idx="43">
                  <c:v>1.5914557272662001E-22</c:v>
                </c:pt>
                <c:pt idx="44">
                  <c:v>0.54672798410747803</c:v>
                </c:pt>
                <c:pt idx="45">
                  <c:v>3.1871289315184406</c:v>
                </c:pt>
                <c:pt idx="46">
                  <c:v>2.80106056708891E-7</c:v>
                </c:pt>
                <c:pt idx="47">
                  <c:v>2.87247321488369E-6</c:v>
                </c:pt>
                <c:pt idx="48">
                  <c:v>3.1490506450118203</c:v>
                </c:pt>
                <c:pt idx="49">
                  <c:v>1.0267947645772799E-4</c:v>
                </c:pt>
                <c:pt idx="50">
                  <c:v>3.7219644827845704E-6</c:v>
                </c:pt>
                <c:pt idx="51">
                  <c:v>3.1009117368356898</c:v>
                </c:pt>
                <c:pt idx="52">
                  <c:v>4.4397353150867094</c:v>
                </c:pt>
                <c:pt idx="53">
                  <c:v>4.7959259042280395</c:v>
                </c:pt>
                <c:pt idx="54">
                  <c:v>2.5640398264917899</c:v>
                </c:pt>
                <c:pt idx="55">
                  <c:v>1.3477660996784501E-12</c:v>
                </c:pt>
                <c:pt idx="56">
                  <c:v>3.7668688071623E-5</c:v>
                </c:pt>
                <c:pt idx="57">
                  <c:v>1.5987281256533301</c:v>
                </c:pt>
                <c:pt idx="58">
                  <c:v>56.6264306006073</c:v>
                </c:pt>
                <c:pt idx="59">
                  <c:v>23.517267528940899</c:v>
                </c:pt>
                <c:pt idx="60">
                  <c:v>9.33706698727012</c:v>
                </c:pt>
                <c:pt idx="61">
                  <c:v>2.8641754948789998E-9</c:v>
                </c:pt>
                <c:pt idx="62">
                  <c:v>3.2488012711042997</c:v>
                </c:pt>
                <c:pt idx="63">
                  <c:v>8.0436339221491995</c:v>
                </c:pt>
                <c:pt idx="64">
                  <c:v>1.7873677055244198E-17</c:v>
                </c:pt>
                <c:pt idx="65">
                  <c:v>1.6795526004623001E-4</c:v>
                </c:pt>
                <c:pt idx="66">
                  <c:v>2.5810699454183399E-2</c:v>
                </c:pt>
                <c:pt idx="67">
                  <c:v>12.986933613731399</c:v>
                </c:pt>
                <c:pt idx="68">
                  <c:v>8.4083134352253897</c:v>
                </c:pt>
                <c:pt idx="69">
                  <c:v>1.4679764702559301E-5</c:v>
                </c:pt>
                <c:pt idx="70">
                  <c:v>1.1966301984385501</c:v>
                </c:pt>
                <c:pt idx="71">
                  <c:v>1.80139089907289</c:v>
                </c:pt>
                <c:pt idx="72">
                  <c:v>1.9312244223394299</c:v>
                </c:pt>
                <c:pt idx="73">
                  <c:v>1.7969238431272201</c:v>
                </c:pt>
                <c:pt idx="74">
                  <c:v>4.8965300735793395E-2</c:v>
                </c:pt>
                <c:pt idx="75">
                  <c:v>0.13664531367736502</c:v>
                </c:pt>
                <c:pt idx="76">
                  <c:v>2.7958814004427599</c:v>
                </c:pt>
                <c:pt idx="77">
                  <c:v>0.93209283326149395</c:v>
                </c:pt>
                <c:pt idx="78">
                  <c:v>3.2200664606154104</c:v>
                </c:pt>
                <c:pt idx="79">
                  <c:v>0.50219022980705808</c:v>
                </c:pt>
                <c:pt idx="80">
                  <c:v>2.03779544793364</c:v>
                </c:pt>
                <c:pt idx="81">
                  <c:v>3.0215558144818498E-4</c:v>
                </c:pt>
                <c:pt idx="82">
                  <c:v>1.0881142132687001</c:v>
                </c:pt>
                <c:pt idx="83">
                  <c:v>1.3387532177235E-10</c:v>
                </c:pt>
                <c:pt idx="84">
                  <c:v>4.7912423501309399E-2</c:v>
                </c:pt>
                <c:pt idx="85">
                  <c:v>5.55501333664703</c:v>
                </c:pt>
                <c:pt idx="86">
                  <c:v>2.7656508468095202</c:v>
                </c:pt>
                <c:pt idx="87">
                  <c:v>4.1348624584040303</c:v>
                </c:pt>
                <c:pt idx="88">
                  <c:v>3.7329746680188096</c:v>
                </c:pt>
                <c:pt idx="89">
                  <c:v>4.6532013105460495</c:v>
                </c:pt>
                <c:pt idx="90">
                  <c:v>4.2115199275022199</c:v>
                </c:pt>
                <c:pt idx="91">
                  <c:v>4.51082937350639E-4</c:v>
                </c:pt>
                <c:pt idx="92">
                  <c:v>3.6849403268605099</c:v>
                </c:pt>
                <c:pt idx="93">
                  <c:v>3.71778718882228</c:v>
                </c:pt>
                <c:pt idx="94">
                  <c:v>4.1584436310771101E-4</c:v>
                </c:pt>
                <c:pt idx="95">
                  <c:v>3.1822948424683598E-3</c:v>
                </c:pt>
                <c:pt idx="96">
                  <c:v>9.7220684862494601E-4</c:v>
                </c:pt>
                <c:pt idx="97">
                  <c:v>8.5135876631272694E-7</c:v>
                </c:pt>
                <c:pt idx="98">
                  <c:v>2.8396810964779198E-24</c:v>
                </c:pt>
                <c:pt idx="99">
                  <c:v>4.0602464041607994E-3</c:v>
                </c:pt>
                <c:pt idx="100">
                  <c:v>2.4946683113457802</c:v>
                </c:pt>
                <c:pt idx="101">
                  <c:v>1.7800734619485399</c:v>
                </c:pt>
                <c:pt idx="102">
                  <c:v>1.5985498668115701E-6</c:v>
                </c:pt>
                <c:pt idx="103">
                  <c:v>4.4013804514336999E-7</c:v>
                </c:pt>
                <c:pt idx="104">
                  <c:v>1.32100339679677</c:v>
                </c:pt>
                <c:pt idx="105">
                  <c:v>0.125360298337026</c:v>
                </c:pt>
                <c:pt idx="106">
                  <c:v>2.29748150639234E-10</c:v>
                </c:pt>
                <c:pt idx="107">
                  <c:v>2.5757599015711001</c:v>
                </c:pt>
                <c:pt idx="108">
                  <c:v>0.42740678323813497</c:v>
                </c:pt>
                <c:pt idx="109">
                  <c:v>9.6536621175773085</c:v>
                </c:pt>
                <c:pt idx="110">
                  <c:v>6.2579411276583103</c:v>
                </c:pt>
                <c:pt idx="111">
                  <c:v>3.3794781618801299</c:v>
                </c:pt>
                <c:pt idx="112">
                  <c:v>1.0254193900158499</c:v>
                </c:pt>
                <c:pt idx="113">
                  <c:v>2.9699255691615098</c:v>
                </c:pt>
                <c:pt idx="114">
                  <c:v>4.3599223305757304</c:v>
                </c:pt>
                <c:pt idx="115">
                  <c:v>2.0759762118519101</c:v>
                </c:pt>
                <c:pt idx="116">
                  <c:v>3.0905069766870898</c:v>
                </c:pt>
                <c:pt idx="117">
                  <c:v>3.3788375768618302</c:v>
                </c:pt>
                <c:pt idx="118">
                  <c:v>1.6513905365235</c:v>
                </c:pt>
                <c:pt idx="119">
                  <c:v>4.2054800698487504</c:v>
                </c:pt>
                <c:pt idx="120">
                  <c:v>1.2332805970919101</c:v>
                </c:pt>
                <c:pt idx="121">
                  <c:v>1.38327347100483E-4</c:v>
                </c:pt>
                <c:pt idx="122">
                  <c:v>2.53983107895509</c:v>
                </c:pt>
                <c:pt idx="123">
                  <c:v>2.8963985182415199</c:v>
                </c:pt>
                <c:pt idx="124">
                  <c:v>2.7803695598721401</c:v>
                </c:pt>
                <c:pt idx="125">
                  <c:v>3.9011380778222295</c:v>
                </c:pt>
                <c:pt idx="126">
                  <c:v>6.0001450165432006E-2</c:v>
                </c:pt>
                <c:pt idx="127">
                  <c:v>2.75237919617244</c:v>
                </c:pt>
                <c:pt idx="128">
                  <c:v>0.213334954864113</c:v>
                </c:pt>
                <c:pt idx="129">
                  <c:v>2.8426933277626398</c:v>
                </c:pt>
                <c:pt idx="130">
                  <c:v>0.13761714670230402</c:v>
                </c:pt>
                <c:pt idx="131">
                  <c:v>0.11212489260352999</c:v>
                </c:pt>
                <c:pt idx="132">
                  <c:v>0.351159129434095</c:v>
                </c:pt>
                <c:pt idx="133">
                  <c:v>0.22631791087439701</c:v>
                </c:pt>
                <c:pt idx="134">
                  <c:v>1.18486671575687</c:v>
                </c:pt>
                <c:pt idx="135">
                  <c:v>3.2310040383793899</c:v>
                </c:pt>
                <c:pt idx="136">
                  <c:v>8.1752926666153504E-3</c:v>
                </c:pt>
                <c:pt idx="137">
                  <c:v>3.7779301273341601</c:v>
                </c:pt>
                <c:pt idx="138">
                  <c:v>4.1243597135610095</c:v>
                </c:pt>
                <c:pt idx="139">
                  <c:v>2.7669353146709298E-2</c:v>
                </c:pt>
                <c:pt idx="140">
                  <c:v>33.747061501556502</c:v>
                </c:pt>
                <c:pt idx="141">
                  <c:v>10.2450903248878</c:v>
                </c:pt>
                <c:pt idx="142">
                  <c:v>3.3321350240288199</c:v>
                </c:pt>
                <c:pt idx="143">
                  <c:v>4.1407917285237099</c:v>
                </c:pt>
                <c:pt idx="144">
                  <c:v>1.10477040245952</c:v>
                </c:pt>
                <c:pt idx="145">
                  <c:v>2.0939445356643102E-5</c:v>
                </c:pt>
                <c:pt idx="146">
                  <c:v>0</c:v>
                </c:pt>
                <c:pt idx="147">
                  <c:v>5.1919746757066001E-8</c:v>
                </c:pt>
                <c:pt idx="148">
                  <c:v>99.999999999999901</c:v>
                </c:pt>
                <c:pt idx="149">
                  <c:v>99.999999999999901</c:v>
                </c:pt>
                <c:pt idx="150">
                  <c:v>34.838817867453699</c:v>
                </c:pt>
                <c:pt idx="151">
                  <c:v>0.67664961542670898</c:v>
                </c:pt>
                <c:pt idx="152">
                  <c:v>1.2222251636284401E-4</c:v>
                </c:pt>
                <c:pt idx="153">
                  <c:v>1.9892051014946202</c:v>
                </c:pt>
                <c:pt idx="154">
                  <c:v>6.7962697112495295E-7</c:v>
                </c:pt>
                <c:pt idx="155">
                  <c:v>9.1617310884183496E-6</c:v>
                </c:pt>
                <c:pt idx="156">
                  <c:v>0.33767257367536602</c:v>
                </c:pt>
                <c:pt idx="157">
                  <c:v>4.4810708995711694</c:v>
                </c:pt>
                <c:pt idx="158">
                  <c:v>72.638985468369896</c:v>
                </c:pt>
                <c:pt idx="159">
                  <c:v>32.1013582493391</c:v>
                </c:pt>
                <c:pt idx="160">
                  <c:v>10.3341725518851</c:v>
                </c:pt>
                <c:pt idx="161">
                  <c:v>0.22059122043832199</c:v>
                </c:pt>
                <c:pt idx="162">
                  <c:v>1.7359059258433599E-3</c:v>
                </c:pt>
                <c:pt idx="163">
                  <c:v>2.8916661561855701</c:v>
                </c:pt>
                <c:pt idx="164">
                  <c:v>0.8064990283959621</c:v>
                </c:pt>
                <c:pt idx="165">
                  <c:v>7.9141583568814493</c:v>
                </c:pt>
                <c:pt idx="166">
                  <c:v>19.0471261552741</c:v>
                </c:pt>
                <c:pt idx="167">
                  <c:v>62.209881879442094</c:v>
                </c:pt>
                <c:pt idx="168">
                  <c:v>93.160331007414499</c:v>
                </c:pt>
                <c:pt idx="169">
                  <c:v>99.997161250798712</c:v>
                </c:pt>
                <c:pt idx="170">
                  <c:v>99.999951811322191</c:v>
                </c:pt>
                <c:pt idx="171">
                  <c:v>99.999997071922593</c:v>
                </c:pt>
                <c:pt idx="172">
                  <c:v>2.7746879234535302E-8</c:v>
                </c:pt>
                <c:pt idx="173">
                  <c:v>2.19971160368851</c:v>
                </c:pt>
                <c:pt idx="174">
                  <c:v>3.4004973749726998E-5</c:v>
                </c:pt>
                <c:pt idx="175">
                  <c:v>9.5514857344043609E-50</c:v>
                </c:pt>
                <c:pt idx="176">
                  <c:v>13.613815571576701</c:v>
                </c:pt>
                <c:pt idx="177">
                  <c:v>35.654748108303004</c:v>
                </c:pt>
                <c:pt idx="178">
                  <c:v>3.15303338755686E-15</c:v>
                </c:pt>
                <c:pt idx="179">
                  <c:v>99.984717739748803</c:v>
                </c:pt>
                <c:pt idx="180">
                  <c:v>99.195616789523299</c:v>
                </c:pt>
              </c:numCache>
            </c:numRef>
          </c:val>
          <c:smooth val="0"/>
          <c:extLst>
            <c:ext xmlns:c16="http://schemas.microsoft.com/office/drawing/2014/chart" uri="{C3380CC4-5D6E-409C-BE32-E72D297353CC}">
              <c16:uniqueId val="{00000000-8EC8-486E-BBCA-8B2AA6EF0217}"/>
            </c:ext>
          </c:extLst>
        </c:ser>
        <c:dLbls>
          <c:showLegendKey val="0"/>
          <c:showVal val="0"/>
          <c:showCatName val="0"/>
          <c:showSerName val="0"/>
          <c:showPercent val="0"/>
          <c:showBubbleSize val="0"/>
        </c:dLbls>
        <c:smooth val="0"/>
        <c:axId val="1103993503"/>
        <c:axId val="16824543"/>
      </c:lineChart>
      <c:catAx>
        <c:axId val="110399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ysClr val="windowText" lastClr="000000"/>
                </a:solidFill>
                <a:latin typeface="Gotham Book" pitchFamily="50" charset="0"/>
                <a:ea typeface="+mn-ea"/>
                <a:cs typeface="Gotham Book" pitchFamily="50" charset="0"/>
              </a:defRPr>
            </a:pPr>
            <a:endParaRPr lang="es-DO"/>
          </a:p>
        </c:txPr>
        <c:crossAx val="16824543"/>
        <c:crosses val="autoZero"/>
        <c:auto val="1"/>
        <c:lblAlgn val="ctr"/>
        <c:lblOffset val="100"/>
        <c:tickLblSkip val="12"/>
        <c:noMultiLvlLbl val="0"/>
      </c:catAx>
      <c:valAx>
        <c:axId val="16824543"/>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otham Book" pitchFamily="50" charset="0"/>
                <a:ea typeface="+mn-ea"/>
                <a:cs typeface="Gotham Book" pitchFamily="50" charset="0"/>
              </a:defRPr>
            </a:pPr>
            <a:endParaRPr lang="es-DO"/>
          </a:p>
        </c:txPr>
        <c:crossAx val="1103993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Gotham Book" pitchFamily="50" charset="0"/>
          <a:cs typeface="Gotham Book" pitchFamily="50" charset="0"/>
        </a:defRPr>
      </a:pPr>
      <a:endParaRPr lang="es-DO"/>
    </a:p>
  </c:txPr>
  <c:externalData r:id="rId4">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B3308-6051-463F-828C-8472DBCAE1E7}" type="datetimeFigureOut">
              <a:rPr lang="es-DO" smtClean="0"/>
              <a:t>10/12/2024</a:t>
            </a:fld>
            <a:endParaRPr lang="es-D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3F1C6-4291-4273-8023-4361A6B81422}" type="slidenum">
              <a:rPr lang="es-DO" smtClean="0"/>
              <a:t>‹Nº›</a:t>
            </a:fld>
            <a:endParaRPr lang="es-DO"/>
          </a:p>
        </p:txBody>
      </p:sp>
    </p:spTree>
    <p:extLst>
      <p:ext uri="{BB962C8B-B14F-4D97-AF65-F5344CB8AC3E}">
        <p14:creationId xmlns:p14="http://schemas.microsoft.com/office/powerpoint/2010/main" val="216007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128C6-1921-4FA5-AE2B-3D3C6DC433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31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dirty="0"/>
          </a:p>
        </p:txBody>
      </p:sp>
      <p:sp>
        <p:nvSpPr>
          <p:cNvPr id="4" name="Slide Number Placeholder 3"/>
          <p:cNvSpPr>
            <a:spLocks noGrp="1"/>
          </p:cNvSpPr>
          <p:nvPr>
            <p:ph type="sldNum" sz="quarter" idx="5"/>
          </p:nvPr>
        </p:nvSpPr>
        <p:spPr/>
        <p:txBody>
          <a:bodyPr/>
          <a:lstStyle/>
          <a:p>
            <a:fld id="{6533F1C6-4291-4273-8023-4361A6B81422}" type="slidenum">
              <a:rPr lang="es-DO" smtClean="0"/>
              <a:t>16</a:t>
            </a:fld>
            <a:endParaRPr lang="es-DO"/>
          </a:p>
        </p:txBody>
      </p:sp>
    </p:spTree>
    <p:extLst>
      <p:ext uri="{BB962C8B-B14F-4D97-AF65-F5344CB8AC3E}">
        <p14:creationId xmlns:p14="http://schemas.microsoft.com/office/powerpoint/2010/main" val="54552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dirty="0"/>
          </a:p>
        </p:txBody>
      </p:sp>
      <p:sp>
        <p:nvSpPr>
          <p:cNvPr id="4" name="Slide Number Placeholder 3"/>
          <p:cNvSpPr>
            <a:spLocks noGrp="1"/>
          </p:cNvSpPr>
          <p:nvPr>
            <p:ph type="sldNum" sz="quarter" idx="5"/>
          </p:nvPr>
        </p:nvSpPr>
        <p:spPr/>
        <p:txBody>
          <a:bodyPr/>
          <a:lstStyle/>
          <a:p>
            <a:fld id="{6533F1C6-4291-4273-8023-4361A6B81422}" type="slidenum">
              <a:rPr lang="es-DO" smtClean="0"/>
              <a:t>17</a:t>
            </a:fld>
            <a:endParaRPr lang="es-DO"/>
          </a:p>
        </p:txBody>
      </p:sp>
    </p:spTree>
    <p:extLst>
      <p:ext uri="{BB962C8B-B14F-4D97-AF65-F5344CB8AC3E}">
        <p14:creationId xmlns:p14="http://schemas.microsoft.com/office/powerpoint/2010/main" val="2583387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C5D5F-BCE0-D760-56E9-F9FE7B2A31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DO"/>
          </a:p>
        </p:txBody>
      </p:sp>
      <p:sp>
        <p:nvSpPr>
          <p:cNvPr id="3" name="Subtitle 2">
            <a:extLst>
              <a:ext uri="{FF2B5EF4-FFF2-40B4-BE49-F238E27FC236}">
                <a16:creationId xmlns:a16="http://schemas.microsoft.com/office/drawing/2014/main" id="{69F257E7-07FB-1753-79E1-130BA0F7E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O"/>
          </a:p>
        </p:txBody>
      </p:sp>
      <p:sp>
        <p:nvSpPr>
          <p:cNvPr id="4" name="Date Placeholder 3">
            <a:extLst>
              <a:ext uri="{FF2B5EF4-FFF2-40B4-BE49-F238E27FC236}">
                <a16:creationId xmlns:a16="http://schemas.microsoft.com/office/drawing/2014/main" id="{96B8BD44-7EBC-9C4C-A32F-B9D035EDC758}"/>
              </a:ext>
            </a:extLst>
          </p:cNvPr>
          <p:cNvSpPr>
            <a:spLocks noGrp="1"/>
          </p:cNvSpPr>
          <p:nvPr>
            <p:ph type="dt" sz="half" idx="10"/>
          </p:nvPr>
        </p:nvSpPr>
        <p:spPr/>
        <p:txBody>
          <a:bodyPr/>
          <a:lstStyle/>
          <a:p>
            <a:fld id="{903664A5-307F-284C-85E5-34D488AB20A3}" type="datetimeFigureOut">
              <a:rPr lang="en-DO" smtClean="0"/>
              <a:t>12/10/2024</a:t>
            </a:fld>
            <a:endParaRPr lang="en-DO"/>
          </a:p>
        </p:txBody>
      </p:sp>
      <p:sp>
        <p:nvSpPr>
          <p:cNvPr id="5" name="Footer Placeholder 4">
            <a:extLst>
              <a:ext uri="{FF2B5EF4-FFF2-40B4-BE49-F238E27FC236}">
                <a16:creationId xmlns:a16="http://schemas.microsoft.com/office/drawing/2014/main" id="{12530AF9-C3C9-20C6-790B-1BE36BB8C55B}"/>
              </a:ext>
            </a:extLst>
          </p:cNvPr>
          <p:cNvSpPr>
            <a:spLocks noGrp="1"/>
          </p:cNvSpPr>
          <p:nvPr>
            <p:ph type="ftr" sz="quarter" idx="11"/>
          </p:nvPr>
        </p:nvSpPr>
        <p:spPr/>
        <p:txBody>
          <a:bodyPr/>
          <a:lstStyle/>
          <a:p>
            <a:endParaRPr lang="en-DO"/>
          </a:p>
        </p:txBody>
      </p:sp>
      <p:sp>
        <p:nvSpPr>
          <p:cNvPr id="6" name="Slide Number Placeholder 5">
            <a:extLst>
              <a:ext uri="{FF2B5EF4-FFF2-40B4-BE49-F238E27FC236}">
                <a16:creationId xmlns:a16="http://schemas.microsoft.com/office/drawing/2014/main" id="{B2BE2C24-A454-4677-8F62-566281F7CA8A}"/>
              </a:ext>
            </a:extLst>
          </p:cNvPr>
          <p:cNvSpPr>
            <a:spLocks noGrp="1"/>
          </p:cNvSpPr>
          <p:nvPr>
            <p:ph type="sldNum" sz="quarter" idx="12"/>
          </p:nvPr>
        </p:nvSpPr>
        <p:spPr/>
        <p:txBody>
          <a:bodyPr/>
          <a:lstStyle/>
          <a:p>
            <a:fld id="{2246CCB9-B140-B94C-9F0A-83917C869A3D}" type="slidenum">
              <a:rPr lang="en-DO" smtClean="0"/>
              <a:t>‹Nº›</a:t>
            </a:fld>
            <a:endParaRPr lang="en-DO"/>
          </a:p>
        </p:txBody>
      </p:sp>
    </p:spTree>
    <p:extLst>
      <p:ext uri="{BB962C8B-B14F-4D97-AF65-F5344CB8AC3E}">
        <p14:creationId xmlns:p14="http://schemas.microsoft.com/office/powerpoint/2010/main" val="81372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28DD-79C3-51AE-08A2-0556868D1478}"/>
              </a:ext>
            </a:extLst>
          </p:cNvPr>
          <p:cNvSpPr>
            <a:spLocks noGrp="1"/>
          </p:cNvSpPr>
          <p:nvPr>
            <p:ph type="title"/>
          </p:nvPr>
        </p:nvSpPr>
        <p:spPr/>
        <p:txBody>
          <a:bodyPr/>
          <a:lstStyle/>
          <a:p>
            <a:r>
              <a:rPr lang="en-US"/>
              <a:t>Click to edit Master title style</a:t>
            </a:r>
            <a:endParaRPr lang="en-DO"/>
          </a:p>
        </p:txBody>
      </p:sp>
      <p:sp>
        <p:nvSpPr>
          <p:cNvPr id="3" name="Vertical Text Placeholder 2">
            <a:extLst>
              <a:ext uri="{FF2B5EF4-FFF2-40B4-BE49-F238E27FC236}">
                <a16:creationId xmlns:a16="http://schemas.microsoft.com/office/drawing/2014/main" id="{B73144C3-771E-8348-89DC-CCE0794E0B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O"/>
          </a:p>
        </p:txBody>
      </p:sp>
      <p:sp>
        <p:nvSpPr>
          <p:cNvPr id="4" name="Date Placeholder 3">
            <a:extLst>
              <a:ext uri="{FF2B5EF4-FFF2-40B4-BE49-F238E27FC236}">
                <a16:creationId xmlns:a16="http://schemas.microsoft.com/office/drawing/2014/main" id="{DC8EAD1D-BF8A-FACC-609A-98C3257DE62A}"/>
              </a:ext>
            </a:extLst>
          </p:cNvPr>
          <p:cNvSpPr>
            <a:spLocks noGrp="1"/>
          </p:cNvSpPr>
          <p:nvPr>
            <p:ph type="dt" sz="half" idx="10"/>
          </p:nvPr>
        </p:nvSpPr>
        <p:spPr/>
        <p:txBody>
          <a:bodyPr/>
          <a:lstStyle/>
          <a:p>
            <a:fld id="{903664A5-307F-284C-85E5-34D488AB20A3}" type="datetimeFigureOut">
              <a:rPr lang="en-DO" smtClean="0"/>
              <a:t>12/10/2024</a:t>
            </a:fld>
            <a:endParaRPr lang="en-DO"/>
          </a:p>
        </p:txBody>
      </p:sp>
      <p:sp>
        <p:nvSpPr>
          <p:cNvPr id="5" name="Footer Placeholder 4">
            <a:extLst>
              <a:ext uri="{FF2B5EF4-FFF2-40B4-BE49-F238E27FC236}">
                <a16:creationId xmlns:a16="http://schemas.microsoft.com/office/drawing/2014/main" id="{3A53BCD9-3C2B-39E0-0672-ABBE2330A49A}"/>
              </a:ext>
            </a:extLst>
          </p:cNvPr>
          <p:cNvSpPr>
            <a:spLocks noGrp="1"/>
          </p:cNvSpPr>
          <p:nvPr>
            <p:ph type="ftr" sz="quarter" idx="11"/>
          </p:nvPr>
        </p:nvSpPr>
        <p:spPr/>
        <p:txBody>
          <a:bodyPr/>
          <a:lstStyle/>
          <a:p>
            <a:endParaRPr lang="en-DO"/>
          </a:p>
        </p:txBody>
      </p:sp>
      <p:sp>
        <p:nvSpPr>
          <p:cNvPr id="6" name="Slide Number Placeholder 5">
            <a:extLst>
              <a:ext uri="{FF2B5EF4-FFF2-40B4-BE49-F238E27FC236}">
                <a16:creationId xmlns:a16="http://schemas.microsoft.com/office/drawing/2014/main" id="{17C4CCB5-E76A-B397-D56F-58C0A4864DEE}"/>
              </a:ext>
            </a:extLst>
          </p:cNvPr>
          <p:cNvSpPr>
            <a:spLocks noGrp="1"/>
          </p:cNvSpPr>
          <p:nvPr>
            <p:ph type="sldNum" sz="quarter" idx="12"/>
          </p:nvPr>
        </p:nvSpPr>
        <p:spPr/>
        <p:txBody>
          <a:bodyPr/>
          <a:lstStyle/>
          <a:p>
            <a:fld id="{2246CCB9-B140-B94C-9F0A-83917C869A3D}" type="slidenum">
              <a:rPr lang="en-DO" smtClean="0"/>
              <a:t>‹Nº›</a:t>
            </a:fld>
            <a:endParaRPr lang="en-DO"/>
          </a:p>
        </p:txBody>
      </p:sp>
    </p:spTree>
    <p:extLst>
      <p:ext uri="{BB962C8B-B14F-4D97-AF65-F5344CB8AC3E}">
        <p14:creationId xmlns:p14="http://schemas.microsoft.com/office/powerpoint/2010/main" val="64788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E279A1-F8FC-DF89-9583-C1E36FBCF1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DO"/>
          </a:p>
        </p:txBody>
      </p:sp>
      <p:sp>
        <p:nvSpPr>
          <p:cNvPr id="3" name="Vertical Text Placeholder 2">
            <a:extLst>
              <a:ext uri="{FF2B5EF4-FFF2-40B4-BE49-F238E27FC236}">
                <a16:creationId xmlns:a16="http://schemas.microsoft.com/office/drawing/2014/main" id="{49F13B25-EB31-731C-1AE4-E1AC474F25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O"/>
          </a:p>
        </p:txBody>
      </p:sp>
      <p:sp>
        <p:nvSpPr>
          <p:cNvPr id="4" name="Date Placeholder 3">
            <a:extLst>
              <a:ext uri="{FF2B5EF4-FFF2-40B4-BE49-F238E27FC236}">
                <a16:creationId xmlns:a16="http://schemas.microsoft.com/office/drawing/2014/main" id="{3CE32069-1899-FCC2-2F31-941A42EACE63}"/>
              </a:ext>
            </a:extLst>
          </p:cNvPr>
          <p:cNvSpPr>
            <a:spLocks noGrp="1"/>
          </p:cNvSpPr>
          <p:nvPr>
            <p:ph type="dt" sz="half" idx="10"/>
          </p:nvPr>
        </p:nvSpPr>
        <p:spPr/>
        <p:txBody>
          <a:bodyPr/>
          <a:lstStyle/>
          <a:p>
            <a:fld id="{903664A5-307F-284C-85E5-34D488AB20A3}" type="datetimeFigureOut">
              <a:rPr lang="en-DO" smtClean="0"/>
              <a:t>12/10/2024</a:t>
            </a:fld>
            <a:endParaRPr lang="en-DO"/>
          </a:p>
        </p:txBody>
      </p:sp>
      <p:sp>
        <p:nvSpPr>
          <p:cNvPr id="5" name="Footer Placeholder 4">
            <a:extLst>
              <a:ext uri="{FF2B5EF4-FFF2-40B4-BE49-F238E27FC236}">
                <a16:creationId xmlns:a16="http://schemas.microsoft.com/office/drawing/2014/main" id="{B224FC0A-F446-3166-04D8-9A1024C0534B}"/>
              </a:ext>
            </a:extLst>
          </p:cNvPr>
          <p:cNvSpPr>
            <a:spLocks noGrp="1"/>
          </p:cNvSpPr>
          <p:nvPr>
            <p:ph type="ftr" sz="quarter" idx="11"/>
          </p:nvPr>
        </p:nvSpPr>
        <p:spPr/>
        <p:txBody>
          <a:bodyPr/>
          <a:lstStyle/>
          <a:p>
            <a:endParaRPr lang="en-DO"/>
          </a:p>
        </p:txBody>
      </p:sp>
      <p:sp>
        <p:nvSpPr>
          <p:cNvPr id="6" name="Slide Number Placeholder 5">
            <a:extLst>
              <a:ext uri="{FF2B5EF4-FFF2-40B4-BE49-F238E27FC236}">
                <a16:creationId xmlns:a16="http://schemas.microsoft.com/office/drawing/2014/main" id="{59A23BFC-C0C1-5BF0-F3BF-C57F07EF274C}"/>
              </a:ext>
            </a:extLst>
          </p:cNvPr>
          <p:cNvSpPr>
            <a:spLocks noGrp="1"/>
          </p:cNvSpPr>
          <p:nvPr>
            <p:ph type="sldNum" sz="quarter" idx="12"/>
          </p:nvPr>
        </p:nvSpPr>
        <p:spPr/>
        <p:txBody>
          <a:bodyPr/>
          <a:lstStyle/>
          <a:p>
            <a:fld id="{2246CCB9-B140-B94C-9F0A-83917C869A3D}" type="slidenum">
              <a:rPr lang="en-DO" smtClean="0"/>
              <a:t>‹Nº›</a:t>
            </a:fld>
            <a:endParaRPr lang="en-DO"/>
          </a:p>
        </p:txBody>
      </p:sp>
    </p:spTree>
    <p:extLst>
      <p:ext uri="{BB962C8B-B14F-4D97-AF65-F5344CB8AC3E}">
        <p14:creationId xmlns:p14="http://schemas.microsoft.com/office/powerpoint/2010/main" val="397475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rtada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E7D15A-8905-4B7F-8C67-25604F7E1CA0}"/>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170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ortada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46CA4218-ECB5-E491-526F-14A403EE94D1}"/>
              </a:ext>
            </a:extLst>
          </p:cNvPr>
          <p:cNvSpPr>
            <a:spLocks noGrp="1"/>
          </p:cNvSpPr>
          <p:nvPr>
            <p:ph type="title" hasCustomPrompt="1"/>
          </p:nvPr>
        </p:nvSpPr>
        <p:spPr>
          <a:xfrm>
            <a:off x="838200" y="1274142"/>
            <a:ext cx="6109355" cy="782998"/>
          </a:xfrm>
          <a:prstGeom prst="rect">
            <a:avLst/>
          </a:prstGeom>
        </p:spPr>
        <p:txBody>
          <a:bodyPr/>
          <a:lstStyle>
            <a:lvl1pPr>
              <a:defRPr>
                <a:solidFill>
                  <a:schemeClr val="bg1"/>
                </a:solidFill>
                <a:latin typeface="Berling Nova Sans Pro" panose="02000503070000020003" pitchFamily="2" charset="0"/>
              </a:defRPr>
            </a:lvl1pPr>
          </a:lstStyle>
          <a:p>
            <a:r>
              <a:rPr lang="en-US" dirty="0" err="1"/>
              <a:t>Título</a:t>
            </a:r>
            <a:r>
              <a:rPr lang="en-US" dirty="0"/>
              <a:t> principal</a:t>
            </a:r>
            <a:endParaRPr lang="en-DO" dirty="0"/>
          </a:p>
        </p:txBody>
      </p:sp>
      <p:sp>
        <p:nvSpPr>
          <p:cNvPr id="13" name="Text Placeholder 12">
            <a:extLst>
              <a:ext uri="{FF2B5EF4-FFF2-40B4-BE49-F238E27FC236}">
                <a16:creationId xmlns:a16="http://schemas.microsoft.com/office/drawing/2014/main" id="{A8E732AF-41D1-4E63-6B80-D88B7C7F4D09}"/>
              </a:ext>
            </a:extLst>
          </p:cNvPr>
          <p:cNvSpPr>
            <a:spLocks noGrp="1"/>
          </p:cNvSpPr>
          <p:nvPr>
            <p:ph type="body" sz="quarter" idx="10" hasCustomPrompt="1"/>
          </p:nvPr>
        </p:nvSpPr>
        <p:spPr>
          <a:xfrm>
            <a:off x="838200" y="2181141"/>
            <a:ext cx="6109355" cy="888356"/>
          </a:xfrm>
          <a:prstGeom prst="rect">
            <a:avLst/>
          </a:prstGeom>
        </p:spPr>
        <p:txBody>
          <a:bodyPr/>
          <a:lstStyle>
            <a:lvl1pPr marL="0" indent="0">
              <a:buNone/>
              <a:defRPr sz="2400" b="0" i="0">
                <a:solidFill>
                  <a:schemeClr val="bg1"/>
                </a:solidFill>
                <a:latin typeface="Berling Nova Sans Pro" panose="02000503070000020003" pitchFamily="2" charset="0"/>
              </a:defRPr>
            </a:lvl1pPr>
          </a:lstStyle>
          <a:p>
            <a:pPr lvl="0"/>
            <a:r>
              <a:rPr lang="en-US" dirty="0" err="1"/>
              <a:t>Titulo</a:t>
            </a:r>
            <a:r>
              <a:rPr lang="en-US" dirty="0"/>
              <a:t> </a:t>
            </a:r>
            <a:r>
              <a:rPr lang="en-US" dirty="0" err="1"/>
              <a:t>secundario</a:t>
            </a:r>
            <a:endParaRPr lang="en-US" dirty="0"/>
          </a:p>
        </p:txBody>
      </p:sp>
      <p:sp>
        <p:nvSpPr>
          <p:cNvPr id="14" name="Text Placeholder 12">
            <a:extLst>
              <a:ext uri="{FF2B5EF4-FFF2-40B4-BE49-F238E27FC236}">
                <a16:creationId xmlns:a16="http://schemas.microsoft.com/office/drawing/2014/main" id="{917D5D48-06F5-30CA-8CB1-DC039FE3348D}"/>
              </a:ext>
            </a:extLst>
          </p:cNvPr>
          <p:cNvSpPr>
            <a:spLocks noGrp="1"/>
          </p:cNvSpPr>
          <p:nvPr>
            <p:ph type="body" sz="quarter" idx="11" hasCustomPrompt="1"/>
          </p:nvPr>
        </p:nvSpPr>
        <p:spPr>
          <a:xfrm>
            <a:off x="838200" y="3193499"/>
            <a:ext cx="6109355" cy="445340"/>
          </a:xfrm>
          <a:prstGeom prst="rect">
            <a:avLst/>
          </a:prstGeom>
        </p:spPr>
        <p:txBody>
          <a:bodyPr/>
          <a:lstStyle>
            <a:lvl1pPr marL="0" indent="0">
              <a:buNone/>
              <a:defRPr sz="2400" b="0" i="0">
                <a:solidFill>
                  <a:schemeClr val="bg1"/>
                </a:solidFill>
                <a:latin typeface="Berling Nova Sans Pro" panose="02000503070000020003" pitchFamily="2" charset="0"/>
              </a:defRPr>
            </a:lvl1pPr>
          </a:lstStyle>
          <a:p>
            <a:pPr lvl="0"/>
            <a:r>
              <a:rPr lang="en-US" dirty="0" err="1"/>
              <a:t>Fecha</a:t>
            </a:r>
            <a:endParaRPr lang="en-US" dirty="0"/>
          </a:p>
        </p:txBody>
      </p:sp>
    </p:spTree>
    <p:extLst>
      <p:ext uri="{BB962C8B-B14F-4D97-AF65-F5344CB8AC3E}">
        <p14:creationId xmlns:p14="http://schemas.microsoft.com/office/powerpoint/2010/main" val="1360716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ítulo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46CA4218-ECB5-E491-526F-14A403EE94D1}"/>
              </a:ext>
            </a:extLst>
          </p:cNvPr>
          <p:cNvSpPr>
            <a:spLocks noGrp="1"/>
          </p:cNvSpPr>
          <p:nvPr>
            <p:ph type="title" hasCustomPrompt="1"/>
          </p:nvPr>
        </p:nvSpPr>
        <p:spPr>
          <a:xfrm>
            <a:off x="838200" y="1939480"/>
            <a:ext cx="10515600" cy="790114"/>
          </a:xfrm>
          <a:prstGeom prst="rect">
            <a:avLst/>
          </a:prstGeom>
        </p:spPr>
        <p:txBody>
          <a:bodyPr/>
          <a:lstStyle>
            <a:lvl1pPr algn="ctr">
              <a:defRPr>
                <a:solidFill>
                  <a:schemeClr val="bg1"/>
                </a:solidFill>
                <a:latin typeface="Berling Nova Sans Pro" panose="02000503070000020003" pitchFamily="2" charset="0"/>
              </a:defRPr>
            </a:lvl1pPr>
          </a:lstStyle>
          <a:p>
            <a:r>
              <a:rPr lang="en-US" dirty="0" err="1"/>
              <a:t>Título</a:t>
            </a:r>
            <a:r>
              <a:rPr lang="en-US" dirty="0"/>
              <a:t> principal</a:t>
            </a:r>
            <a:endParaRPr lang="en-DO" dirty="0"/>
          </a:p>
        </p:txBody>
      </p:sp>
      <p:sp>
        <p:nvSpPr>
          <p:cNvPr id="14" name="Text Placeholder 12">
            <a:extLst>
              <a:ext uri="{FF2B5EF4-FFF2-40B4-BE49-F238E27FC236}">
                <a16:creationId xmlns:a16="http://schemas.microsoft.com/office/drawing/2014/main" id="{917D5D48-06F5-30CA-8CB1-DC039FE3348D}"/>
              </a:ext>
            </a:extLst>
          </p:cNvPr>
          <p:cNvSpPr>
            <a:spLocks noGrp="1"/>
          </p:cNvSpPr>
          <p:nvPr>
            <p:ph type="body" sz="quarter" idx="11" hasCustomPrompt="1"/>
          </p:nvPr>
        </p:nvSpPr>
        <p:spPr>
          <a:xfrm>
            <a:off x="5001457" y="3891967"/>
            <a:ext cx="2189085" cy="742762"/>
          </a:xfrm>
          <a:prstGeom prst="rect">
            <a:avLst/>
          </a:prstGeom>
        </p:spPr>
        <p:txBody>
          <a:bodyPr anchor="ctr"/>
          <a:lstStyle>
            <a:lvl1pPr marL="0" indent="0" algn="ctr">
              <a:buNone/>
              <a:defRPr sz="8800" b="0" i="0">
                <a:solidFill>
                  <a:schemeClr val="bg1"/>
                </a:solidFill>
                <a:latin typeface="Berling Nova Sans Pro" panose="02000503070000020003" pitchFamily="2" charset="0"/>
              </a:defRPr>
            </a:lvl1pPr>
          </a:lstStyle>
          <a:p>
            <a:pPr lvl="0"/>
            <a:r>
              <a:rPr lang="en-US" dirty="0"/>
              <a:t>1</a:t>
            </a:r>
          </a:p>
        </p:txBody>
      </p:sp>
    </p:spTree>
    <p:extLst>
      <p:ext uri="{BB962C8B-B14F-4D97-AF65-F5344CB8AC3E}">
        <p14:creationId xmlns:p14="http://schemas.microsoft.com/office/powerpoint/2010/main" val="3066341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ítulo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46CA4218-ECB5-E491-526F-14A403EE94D1}"/>
              </a:ext>
            </a:extLst>
          </p:cNvPr>
          <p:cNvSpPr>
            <a:spLocks noGrp="1"/>
          </p:cNvSpPr>
          <p:nvPr>
            <p:ph type="title" hasCustomPrompt="1"/>
          </p:nvPr>
        </p:nvSpPr>
        <p:spPr>
          <a:xfrm>
            <a:off x="838200" y="1939480"/>
            <a:ext cx="10515600" cy="790114"/>
          </a:xfrm>
          <a:prstGeom prst="rect">
            <a:avLst/>
          </a:prstGeom>
        </p:spPr>
        <p:txBody>
          <a:bodyPr/>
          <a:lstStyle>
            <a:lvl1pPr algn="ctr">
              <a:defRPr>
                <a:solidFill>
                  <a:schemeClr val="bg1"/>
                </a:solidFill>
                <a:latin typeface="Berling Nova Sans Pro" panose="02000503070000020003" pitchFamily="2" charset="0"/>
              </a:defRPr>
            </a:lvl1pPr>
          </a:lstStyle>
          <a:p>
            <a:r>
              <a:rPr lang="en-US" dirty="0" err="1"/>
              <a:t>Título</a:t>
            </a:r>
            <a:r>
              <a:rPr lang="en-US" dirty="0"/>
              <a:t> principal</a:t>
            </a:r>
            <a:endParaRPr lang="en-DO" dirty="0"/>
          </a:p>
        </p:txBody>
      </p:sp>
      <p:sp>
        <p:nvSpPr>
          <p:cNvPr id="14" name="Text Placeholder 12">
            <a:extLst>
              <a:ext uri="{FF2B5EF4-FFF2-40B4-BE49-F238E27FC236}">
                <a16:creationId xmlns:a16="http://schemas.microsoft.com/office/drawing/2014/main" id="{917D5D48-06F5-30CA-8CB1-DC039FE3348D}"/>
              </a:ext>
            </a:extLst>
          </p:cNvPr>
          <p:cNvSpPr>
            <a:spLocks noGrp="1"/>
          </p:cNvSpPr>
          <p:nvPr>
            <p:ph type="body" sz="quarter" idx="11" hasCustomPrompt="1"/>
          </p:nvPr>
        </p:nvSpPr>
        <p:spPr>
          <a:xfrm>
            <a:off x="5001457" y="3891967"/>
            <a:ext cx="2189085" cy="742762"/>
          </a:xfrm>
          <a:prstGeom prst="rect">
            <a:avLst/>
          </a:prstGeom>
        </p:spPr>
        <p:txBody>
          <a:bodyPr anchor="ctr"/>
          <a:lstStyle>
            <a:lvl1pPr marL="0" indent="0" algn="ctr">
              <a:buNone/>
              <a:defRPr sz="8800" b="0" i="0">
                <a:solidFill>
                  <a:schemeClr val="bg1"/>
                </a:solidFill>
                <a:latin typeface="Berling Nova Sans Pro" panose="02000503070000020003" pitchFamily="2" charset="0"/>
              </a:defRPr>
            </a:lvl1pPr>
          </a:lstStyle>
          <a:p>
            <a:pPr lvl="0"/>
            <a:r>
              <a:rPr lang="en-US" dirty="0"/>
              <a:t>2</a:t>
            </a:r>
          </a:p>
        </p:txBody>
      </p:sp>
    </p:spTree>
    <p:extLst>
      <p:ext uri="{BB962C8B-B14F-4D97-AF65-F5344CB8AC3E}">
        <p14:creationId xmlns:p14="http://schemas.microsoft.com/office/powerpoint/2010/main" val="226451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ítulo 3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46CA4218-ECB5-E491-526F-14A403EE94D1}"/>
              </a:ext>
            </a:extLst>
          </p:cNvPr>
          <p:cNvSpPr>
            <a:spLocks noGrp="1"/>
          </p:cNvSpPr>
          <p:nvPr>
            <p:ph type="title" hasCustomPrompt="1"/>
          </p:nvPr>
        </p:nvSpPr>
        <p:spPr>
          <a:xfrm>
            <a:off x="838200" y="1939480"/>
            <a:ext cx="10515600" cy="790114"/>
          </a:xfrm>
          <a:prstGeom prst="rect">
            <a:avLst/>
          </a:prstGeom>
        </p:spPr>
        <p:txBody>
          <a:bodyPr/>
          <a:lstStyle>
            <a:lvl1pPr algn="ctr">
              <a:defRPr>
                <a:solidFill>
                  <a:schemeClr val="bg1"/>
                </a:solidFill>
                <a:latin typeface="Berling Nova Sans Pro" panose="02000503070000020003" pitchFamily="2" charset="0"/>
              </a:defRPr>
            </a:lvl1pPr>
          </a:lstStyle>
          <a:p>
            <a:r>
              <a:rPr lang="en-US" dirty="0" err="1"/>
              <a:t>Título</a:t>
            </a:r>
            <a:r>
              <a:rPr lang="en-US" dirty="0"/>
              <a:t> principal</a:t>
            </a:r>
            <a:endParaRPr lang="en-DO" dirty="0"/>
          </a:p>
        </p:txBody>
      </p:sp>
      <p:sp>
        <p:nvSpPr>
          <p:cNvPr id="14" name="Text Placeholder 12">
            <a:extLst>
              <a:ext uri="{FF2B5EF4-FFF2-40B4-BE49-F238E27FC236}">
                <a16:creationId xmlns:a16="http://schemas.microsoft.com/office/drawing/2014/main" id="{917D5D48-06F5-30CA-8CB1-DC039FE3348D}"/>
              </a:ext>
            </a:extLst>
          </p:cNvPr>
          <p:cNvSpPr>
            <a:spLocks noGrp="1"/>
          </p:cNvSpPr>
          <p:nvPr>
            <p:ph type="body" sz="quarter" idx="11" hasCustomPrompt="1"/>
          </p:nvPr>
        </p:nvSpPr>
        <p:spPr>
          <a:xfrm>
            <a:off x="5001457" y="3891967"/>
            <a:ext cx="2189085" cy="742762"/>
          </a:xfrm>
          <a:prstGeom prst="rect">
            <a:avLst/>
          </a:prstGeom>
        </p:spPr>
        <p:txBody>
          <a:bodyPr anchor="ctr"/>
          <a:lstStyle>
            <a:lvl1pPr marL="0" indent="0" algn="ctr">
              <a:buNone/>
              <a:defRPr sz="8800" b="0" i="0">
                <a:solidFill>
                  <a:schemeClr val="bg1"/>
                </a:solidFill>
                <a:latin typeface="Berling Nova Sans Pro" panose="02000503070000020003" pitchFamily="2" charset="0"/>
              </a:defRPr>
            </a:lvl1pPr>
          </a:lstStyle>
          <a:p>
            <a:pPr lvl="0"/>
            <a:r>
              <a:rPr lang="en-US" dirty="0"/>
              <a:t>3</a:t>
            </a:r>
          </a:p>
        </p:txBody>
      </p:sp>
    </p:spTree>
    <p:extLst>
      <p:ext uri="{BB962C8B-B14F-4D97-AF65-F5344CB8AC3E}">
        <p14:creationId xmlns:p14="http://schemas.microsoft.com/office/powerpoint/2010/main" val="3109380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ítulo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46CA4218-ECB5-E491-526F-14A403EE94D1}"/>
              </a:ext>
            </a:extLst>
          </p:cNvPr>
          <p:cNvSpPr>
            <a:spLocks noGrp="1"/>
          </p:cNvSpPr>
          <p:nvPr>
            <p:ph type="title" hasCustomPrompt="1"/>
          </p:nvPr>
        </p:nvSpPr>
        <p:spPr>
          <a:xfrm>
            <a:off x="838200" y="1939480"/>
            <a:ext cx="10515600" cy="790114"/>
          </a:xfrm>
          <a:prstGeom prst="rect">
            <a:avLst/>
          </a:prstGeom>
        </p:spPr>
        <p:txBody>
          <a:bodyPr/>
          <a:lstStyle>
            <a:lvl1pPr algn="ctr">
              <a:defRPr>
                <a:solidFill>
                  <a:schemeClr val="bg1"/>
                </a:solidFill>
                <a:latin typeface="Berling Nova Sans Pro" panose="02000503070000020003" pitchFamily="2" charset="0"/>
              </a:defRPr>
            </a:lvl1pPr>
          </a:lstStyle>
          <a:p>
            <a:r>
              <a:rPr lang="en-US" dirty="0" err="1"/>
              <a:t>Título</a:t>
            </a:r>
            <a:r>
              <a:rPr lang="en-US" dirty="0"/>
              <a:t> principal</a:t>
            </a:r>
            <a:endParaRPr lang="en-DO" dirty="0"/>
          </a:p>
        </p:txBody>
      </p:sp>
      <p:sp>
        <p:nvSpPr>
          <p:cNvPr id="14" name="Text Placeholder 12">
            <a:extLst>
              <a:ext uri="{FF2B5EF4-FFF2-40B4-BE49-F238E27FC236}">
                <a16:creationId xmlns:a16="http://schemas.microsoft.com/office/drawing/2014/main" id="{917D5D48-06F5-30CA-8CB1-DC039FE3348D}"/>
              </a:ext>
            </a:extLst>
          </p:cNvPr>
          <p:cNvSpPr>
            <a:spLocks noGrp="1"/>
          </p:cNvSpPr>
          <p:nvPr>
            <p:ph type="body" sz="quarter" idx="11" hasCustomPrompt="1"/>
          </p:nvPr>
        </p:nvSpPr>
        <p:spPr>
          <a:xfrm>
            <a:off x="5001457" y="3891967"/>
            <a:ext cx="2189085" cy="742762"/>
          </a:xfrm>
          <a:prstGeom prst="rect">
            <a:avLst/>
          </a:prstGeom>
        </p:spPr>
        <p:txBody>
          <a:bodyPr anchor="ctr"/>
          <a:lstStyle>
            <a:lvl1pPr marL="0" indent="0" algn="ctr">
              <a:buNone/>
              <a:defRPr sz="8800" b="0" i="0">
                <a:solidFill>
                  <a:schemeClr val="bg1"/>
                </a:solidFill>
                <a:latin typeface="Berling Nova Sans Pro" panose="02000503070000020003" pitchFamily="2" charset="0"/>
              </a:defRPr>
            </a:lvl1pPr>
          </a:lstStyle>
          <a:p>
            <a:pPr lvl="0"/>
            <a:r>
              <a:rPr lang="en-US" dirty="0"/>
              <a:t>4</a:t>
            </a:r>
          </a:p>
        </p:txBody>
      </p:sp>
    </p:spTree>
    <p:extLst>
      <p:ext uri="{BB962C8B-B14F-4D97-AF65-F5344CB8AC3E}">
        <p14:creationId xmlns:p14="http://schemas.microsoft.com/office/powerpoint/2010/main" val="14029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ítulo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46CA4218-ECB5-E491-526F-14A403EE94D1}"/>
              </a:ext>
            </a:extLst>
          </p:cNvPr>
          <p:cNvSpPr>
            <a:spLocks noGrp="1"/>
          </p:cNvSpPr>
          <p:nvPr>
            <p:ph type="title" hasCustomPrompt="1"/>
          </p:nvPr>
        </p:nvSpPr>
        <p:spPr>
          <a:xfrm>
            <a:off x="838200" y="1939480"/>
            <a:ext cx="10515600" cy="790114"/>
          </a:xfrm>
          <a:prstGeom prst="rect">
            <a:avLst/>
          </a:prstGeom>
        </p:spPr>
        <p:txBody>
          <a:bodyPr/>
          <a:lstStyle>
            <a:lvl1pPr algn="ctr">
              <a:defRPr>
                <a:solidFill>
                  <a:schemeClr val="bg1"/>
                </a:solidFill>
                <a:latin typeface="Berling Nova Sans Pro" panose="02000503070000020003" pitchFamily="2" charset="0"/>
              </a:defRPr>
            </a:lvl1pPr>
          </a:lstStyle>
          <a:p>
            <a:r>
              <a:rPr lang="en-US" dirty="0" err="1"/>
              <a:t>Título</a:t>
            </a:r>
            <a:r>
              <a:rPr lang="en-US" dirty="0"/>
              <a:t> principal</a:t>
            </a:r>
            <a:endParaRPr lang="en-DO" dirty="0"/>
          </a:p>
        </p:txBody>
      </p:sp>
      <p:sp>
        <p:nvSpPr>
          <p:cNvPr id="14" name="Text Placeholder 12">
            <a:extLst>
              <a:ext uri="{FF2B5EF4-FFF2-40B4-BE49-F238E27FC236}">
                <a16:creationId xmlns:a16="http://schemas.microsoft.com/office/drawing/2014/main" id="{917D5D48-06F5-30CA-8CB1-DC039FE3348D}"/>
              </a:ext>
            </a:extLst>
          </p:cNvPr>
          <p:cNvSpPr>
            <a:spLocks noGrp="1"/>
          </p:cNvSpPr>
          <p:nvPr>
            <p:ph type="body" sz="quarter" idx="11" hasCustomPrompt="1"/>
          </p:nvPr>
        </p:nvSpPr>
        <p:spPr>
          <a:xfrm>
            <a:off x="5001457" y="3891967"/>
            <a:ext cx="2189085" cy="742762"/>
          </a:xfrm>
          <a:prstGeom prst="rect">
            <a:avLst/>
          </a:prstGeom>
        </p:spPr>
        <p:txBody>
          <a:bodyPr anchor="ctr"/>
          <a:lstStyle>
            <a:lvl1pPr marL="0" indent="0" algn="ctr">
              <a:buNone/>
              <a:defRPr sz="8800" b="0" i="0">
                <a:solidFill>
                  <a:schemeClr val="bg1"/>
                </a:solidFill>
                <a:latin typeface="Berling Nova Sans Pro" panose="02000503070000020003" pitchFamily="2" charset="0"/>
              </a:defRPr>
            </a:lvl1pPr>
          </a:lstStyle>
          <a:p>
            <a:pPr lvl="0"/>
            <a:r>
              <a:rPr lang="en-US" dirty="0"/>
              <a:t>5</a:t>
            </a:r>
          </a:p>
        </p:txBody>
      </p:sp>
    </p:spTree>
    <p:extLst>
      <p:ext uri="{BB962C8B-B14F-4D97-AF65-F5344CB8AC3E}">
        <p14:creationId xmlns:p14="http://schemas.microsoft.com/office/powerpoint/2010/main" val="4107620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ítulo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46CA4218-ECB5-E491-526F-14A403EE94D1}"/>
              </a:ext>
            </a:extLst>
          </p:cNvPr>
          <p:cNvSpPr>
            <a:spLocks noGrp="1"/>
          </p:cNvSpPr>
          <p:nvPr>
            <p:ph type="title" hasCustomPrompt="1"/>
          </p:nvPr>
        </p:nvSpPr>
        <p:spPr>
          <a:xfrm>
            <a:off x="838200" y="1939480"/>
            <a:ext cx="10515600" cy="790114"/>
          </a:xfrm>
          <a:prstGeom prst="rect">
            <a:avLst/>
          </a:prstGeom>
        </p:spPr>
        <p:txBody>
          <a:bodyPr/>
          <a:lstStyle>
            <a:lvl1pPr algn="ctr">
              <a:defRPr>
                <a:solidFill>
                  <a:schemeClr val="bg1"/>
                </a:solidFill>
                <a:latin typeface="Berling Nova Sans Pro" panose="02000503070000020003" pitchFamily="2" charset="0"/>
              </a:defRPr>
            </a:lvl1pPr>
          </a:lstStyle>
          <a:p>
            <a:r>
              <a:rPr lang="en-US" dirty="0" err="1"/>
              <a:t>Título</a:t>
            </a:r>
            <a:r>
              <a:rPr lang="en-US" dirty="0"/>
              <a:t> principal</a:t>
            </a:r>
            <a:endParaRPr lang="en-DO" dirty="0"/>
          </a:p>
        </p:txBody>
      </p:sp>
      <p:sp>
        <p:nvSpPr>
          <p:cNvPr id="14" name="Text Placeholder 12">
            <a:extLst>
              <a:ext uri="{FF2B5EF4-FFF2-40B4-BE49-F238E27FC236}">
                <a16:creationId xmlns:a16="http://schemas.microsoft.com/office/drawing/2014/main" id="{917D5D48-06F5-30CA-8CB1-DC039FE3348D}"/>
              </a:ext>
            </a:extLst>
          </p:cNvPr>
          <p:cNvSpPr>
            <a:spLocks noGrp="1"/>
          </p:cNvSpPr>
          <p:nvPr>
            <p:ph type="body" sz="quarter" idx="11" hasCustomPrompt="1"/>
          </p:nvPr>
        </p:nvSpPr>
        <p:spPr>
          <a:xfrm>
            <a:off x="5001457" y="3891967"/>
            <a:ext cx="2189085" cy="742762"/>
          </a:xfrm>
          <a:prstGeom prst="rect">
            <a:avLst/>
          </a:prstGeom>
        </p:spPr>
        <p:txBody>
          <a:bodyPr anchor="ctr"/>
          <a:lstStyle>
            <a:lvl1pPr marL="0" indent="0" algn="ctr">
              <a:buNone/>
              <a:defRPr sz="8800" b="0" i="0">
                <a:solidFill>
                  <a:schemeClr val="bg1"/>
                </a:solidFill>
                <a:latin typeface="Berling Nova Sans Pro" panose="02000503070000020003" pitchFamily="2" charset="0"/>
              </a:defRPr>
            </a:lvl1pPr>
          </a:lstStyle>
          <a:p>
            <a:pPr lvl="0"/>
            <a:r>
              <a:rPr lang="en-US" dirty="0"/>
              <a:t>6</a:t>
            </a:r>
          </a:p>
        </p:txBody>
      </p:sp>
    </p:spTree>
    <p:extLst>
      <p:ext uri="{BB962C8B-B14F-4D97-AF65-F5344CB8AC3E}">
        <p14:creationId xmlns:p14="http://schemas.microsoft.com/office/powerpoint/2010/main" val="297901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E30E-385C-42AF-0995-550F52CDE782}"/>
              </a:ext>
            </a:extLst>
          </p:cNvPr>
          <p:cNvSpPr>
            <a:spLocks noGrp="1"/>
          </p:cNvSpPr>
          <p:nvPr>
            <p:ph type="title"/>
          </p:nvPr>
        </p:nvSpPr>
        <p:spPr/>
        <p:txBody>
          <a:bodyPr/>
          <a:lstStyle/>
          <a:p>
            <a:r>
              <a:rPr lang="en-US"/>
              <a:t>Click to edit Master title style</a:t>
            </a:r>
            <a:endParaRPr lang="en-DO"/>
          </a:p>
        </p:txBody>
      </p:sp>
      <p:sp>
        <p:nvSpPr>
          <p:cNvPr id="3" name="Content Placeholder 2">
            <a:extLst>
              <a:ext uri="{FF2B5EF4-FFF2-40B4-BE49-F238E27FC236}">
                <a16:creationId xmlns:a16="http://schemas.microsoft.com/office/drawing/2014/main" id="{93E1F66E-BFA5-1B4E-E0B1-2D99FAF66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O"/>
          </a:p>
        </p:txBody>
      </p:sp>
      <p:sp>
        <p:nvSpPr>
          <p:cNvPr id="4" name="Date Placeholder 3">
            <a:extLst>
              <a:ext uri="{FF2B5EF4-FFF2-40B4-BE49-F238E27FC236}">
                <a16:creationId xmlns:a16="http://schemas.microsoft.com/office/drawing/2014/main" id="{F243CD0E-20CF-C414-32C0-4CD0E8106BA5}"/>
              </a:ext>
            </a:extLst>
          </p:cNvPr>
          <p:cNvSpPr>
            <a:spLocks noGrp="1"/>
          </p:cNvSpPr>
          <p:nvPr>
            <p:ph type="dt" sz="half" idx="10"/>
          </p:nvPr>
        </p:nvSpPr>
        <p:spPr/>
        <p:txBody>
          <a:bodyPr/>
          <a:lstStyle/>
          <a:p>
            <a:fld id="{903664A5-307F-284C-85E5-34D488AB20A3}" type="datetimeFigureOut">
              <a:rPr lang="en-DO" smtClean="0"/>
              <a:t>12/10/2024</a:t>
            </a:fld>
            <a:endParaRPr lang="en-DO"/>
          </a:p>
        </p:txBody>
      </p:sp>
      <p:sp>
        <p:nvSpPr>
          <p:cNvPr id="5" name="Footer Placeholder 4">
            <a:extLst>
              <a:ext uri="{FF2B5EF4-FFF2-40B4-BE49-F238E27FC236}">
                <a16:creationId xmlns:a16="http://schemas.microsoft.com/office/drawing/2014/main" id="{50713F12-435B-2793-EC35-DC3A1606DDE3}"/>
              </a:ext>
            </a:extLst>
          </p:cNvPr>
          <p:cNvSpPr>
            <a:spLocks noGrp="1"/>
          </p:cNvSpPr>
          <p:nvPr>
            <p:ph type="ftr" sz="quarter" idx="11"/>
          </p:nvPr>
        </p:nvSpPr>
        <p:spPr/>
        <p:txBody>
          <a:bodyPr/>
          <a:lstStyle/>
          <a:p>
            <a:endParaRPr lang="en-DO"/>
          </a:p>
        </p:txBody>
      </p:sp>
      <p:sp>
        <p:nvSpPr>
          <p:cNvPr id="6" name="Slide Number Placeholder 5">
            <a:extLst>
              <a:ext uri="{FF2B5EF4-FFF2-40B4-BE49-F238E27FC236}">
                <a16:creationId xmlns:a16="http://schemas.microsoft.com/office/drawing/2014/main" id="{2D365028-3905-A2C3-8098-74DBD1B4DA6A}"/>
              </a:ext>
            </a:extLst>
          </p:cNvPr>
          <p:cNvSpPr>
            <a:spLocks noGrp="1"/>
          </p:cNvSpPr>
          <p:nvPr>
            <p:ph type="sldNum" sz="quarter" idx="12"/>
          </p:nvPr>
        </p:nvSpPr>
        <p:spPr/>
        <p:txBody>
          <a:bodyPr/>
          <a:lstStyle/>
          <a:p>
            <a:fld id="{2246CCB9-B140-B94C-9F0A-83917C869A3D}" type="slidenum">
              <a:rPr lang="en-DO" smtClean="0"/>
              <a:t>‹Nº›</a:t>
            </a:fld>
            <a:endParaRPr lang="en-DO"/>
          </a:p>
        </p:txBody>
      </p:sp>
    </p:spTree>
    <p:extLst>
      <p:ext uri="{BB962C8B-B14F-4D97-AF65-F5344CB8AC3E}">
        <p14:creationId xmlns:p14="http://schemas.microsoft.com/office/powerpoint/2010/main" val="2761698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ítulo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46CA4218-ECB5-E491-526F-14A403EE94D1}"/>
              </a:ext>
            </a:extLst>
          </p:cNvPr>
          <p:cNvSpPr>
            <a:spLocks noGrp="1"/>
          </p:cNvSpPr>
          <p:nvPr>
            <p:ph type="title" hasCustomPrompt="1"/>
          </p:nvPr>
        </p:nvSpPr>
        <p:spPr>
          <a:xfrm>
            <a:off x="838200" y="1939480"/>
            <a:ext cx="10515600" cy="790114"/>
          </a:xfrm>
          <a:prstGeom prst="rect">
            <a:avLst/>
          </a:prstGeom>
        </p:spPr>
        <p:txBody>
          <a:bodyPr/>
          <a:lstStyle>
            <a:lvl1pPr algn="ctr">
              <a:defRPr>
                <a:solidFill>
                  <a:schemeClr val="bg1"/>
                </a:solidFill>
                <a:latin typeface="Berling Nova Sans Pro" panose="02000503070000020003" pitchFamily="2" charset="0"/>
              </a:defRPr>
            </a:lvl1pPr>
          </a:lstStyle>
          <a:p>
            <a:r>
              <a:rPr lang="en-US" dirty="0" err="1"/>
              <a:t>Título</a:t>
            </a:r>
            <a:r>
              <a:rPr lang="en-US" dirty="0"/>
              <a:t> principal</a:t>
            </a:r>
            <a:endParaRPr lang="en-DO" dirty="0"/>
          </a:p>
        </p:txBody>
      </p:sp>
      <p:sp>
        <p:nvSpPr>
          <p:cNvPr id="14" name="Text Placeholder 12">
            <a:extLst>
              <a:ext uri="{FF2B5EF4-FFF2-40B4-BE49-F238E27FC236}">
                <a16:creationId xmlns:a16="http://schemas.microsoft.com/office/drawing/2014/main" id="{917D5D48-06F5-30CA-8CB1-DC039FE3348D}"/>
              </a:ext>
            </a:extLst>
          </p:cNvPr>
          <p:cNvSpPr>
            <a:spLocks noGrp="1"/>
          </p:cNvSpPr>
          <p:nvPr>
            <p:ph type="body" sz="quarter" idx="11" hasCustomPrompt="1"/>
          </p:nvPr>
        </p:nvSpPr>
        <p:spPr>
          <a:xfrm>
            <a:off x="5001457" y="3891967"/>
            <a:ext cx="2189085" cy="742762"/>
          </a:xfrm>
          <a:prstGeom prst="rect">
            <a:avLst/>
          </a:prstGeom>
        </p:spPr>
        <p:txBody>
          <a:bodyPr anchor="ctr"/>
          <a:lstStyle>
            <a:lvl1pPr marL="0" indent="0" algn="ctr">
              <a:buNone/>
              <a:defRPr sz="8800" b="0" i="0">
                <a:solidFill>
                  <a:schemeClr val="bg1"/>
                </a:solidFill>
                <a:latin typeface="Berling Nova Sans Pro" panose="02000503070000020003" pitchFamily="2" charset="0"/>
              </a:defRPr>
            </a:lvl1pPr>
          </a:lstStyle>
          <a:p>
            <a:pPr lvl="0"/>
            <a:r>
              <a:rPr lang="en-US" dirty="0"/>
              <a:t>7</a:t>
            </a:r>
          </a:p>
        </p:txBody>
      </p:sp>
    </p:spTree>
    <p:extLst>
      <p:ext uri="{BB962C8B-B14F-4D97-AF65-F5344CB8AC3E}">
        <p14:creationId xmlns:p14="http://schemas.microsoft.com/office/powerpoint/2010/main" val="3541694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8">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a:solidFill>
            <a:schemeClr val="tx1"/>
          </a:solidFill>
        </p:spPr>
      </p:pic>
      <p:sp>
        <p:nvSpPr>
          <p:cNvPr id="11" name="Title 10">
            <a:extLst>
              <a:ext uri="{FF2B5EF4-FFF2-40B4-BE49-F238E27FC236}">
                <a16:creationId xmlns:a16="http://schemas.microsoft.com/office/drawing/2014/main" id="{46CA4218-ECB5-E491-526F-14A403EE94D1}"/>
              </a:ext>
            </a:extLst>
          </p:cNvPr>
          <p:cNvSpPr>
            <a:spLocks noGrp="1"/>
          </p:cNvSpPr>
          <p:nvPr>
            <p:ph type="title" hasCustomPrompt="1"/>
          </p:nvPr>
        </p:nvSpPr>
        <p:spPr>
          <a:xfrm>
            <a:off x="838200" y="1939480"/>
            <a:ext cx="10515600" cy="790114"/>
          </a:xfrm>
          <a:prstGeom prst="rect">
            <a:avLst/>
          </a:prstGeom>
        </p:spPr>
        <p:txBody>
          <a:bodyPr/>
          <a:lstStyle>
            <a:lvl1pPr algn="ctr">
              <a:defRPr>
                <a:solidFill>
                  <a:schemeClr val="bg1"/>
                </a:solidFill>
                <a:latin typeface="Berling Nova Sans Pro" panose="02000503070000020003" pitchFamily="2" charset="0"/>
              </a:defRPr>
            </a:lvl1pPr>
          </a:lstStyle>
          <a:p>
            <a:r>
              <a:rPr lang="en-US" dirty="0" err="1"/>
              <a:t>Título</a:t>
            </a:r>
            <a:r>
              <a:rPr lang="en-US" dirty="0"/>
              <a:t> principal</a:t>
            </a:r>
            <a:endParaRPr lang="en-DO" dirty="0"/>
          </a:p>
        </p:txBody>
      </p:sp>
      <p:sp>
        <p:nvSpPr>
          <p:cNvPr id="14" name="Text Placeholder 12">
            <a:extLst>
              <a:ext uri="{FF2B5EF4-FFF2-40B4-BE49-F238E27FC236}">
                <a16:creationId xmlns:a16="http://schemas.microsoft.com/office/drawing/2014/main" id="{917D5D48-06F5-30CA-8CB1-DC039FE3348D}"/>
              </a:ext>
            </a:extLst>
          </p:cNvPr>
          <p:cNvSpPr>
            <a:spLocks noGrp="1"/>
          </p:cNvSpPr>
          <p:nvPr>
            <p:ph type="body" sz="quarter" idx="11" hasCustomPrompt="1"/>
          </p:nvPr>
        </p:nvSpPr>
        <p:spPr>
          <a:xfrm>
            <a:off x="5001457" y="3891967"/>
            <a:ext cx="2189085" cy="742762"/>
          </a:xfrm>
          <a:prstGeom prst="rect">
            <a:avLst/>
          </a:prstGeom>
        </p:spPr>
        <p:txBody>
          <a:bodyPr anchor="ctr"/>
          <a:lstStyle>
            <a:lvl1pPr marL="0" indent="0" algn="ctr">
              <a:buNone/>
              <a:defRPr sz="8800" b="0" i="0">
                <a:solidFill>
                  <a:schemeClr val="bg1"/>
                </a:solidFill>
                <a:latin typeface="Berling Nova Sans Pro" panose="02000503070000020003" pitchFamily="2" charset="0"/>
              </a:defRPr>
            </a:lvl1pPr>
          </a:lstStyle>
          <a:p>
            <a:pPr lvl="0"/>
            <a:r>
              <a:rPr lang="en-US" dirty="0"/>
              <a:t>8</a:t>
            </a:r>
          </a:p>
        </p:txBody>
      </p:sp>
    </p:spTree>
    <p:extLst>
      <p:ext uri="{BB962C8B-B14F-4D97-AF65-F5344CB8AC3E}">
        <p14:creationId xmlns:p14="http://schemas.microsoft.com/office/powerpoint/2010/main" val="1628430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id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46CA4218-ECB5-E491-526F-14A403EE94D1}"/>
              </a:ext>
            </a:extLst>
          </p:cNvPr>
          <p:cNvSpPr>
            <a:spLocks noGrp="1"/>
          </p:cNvSpPr>
          <p:nvPr>
            <p:ph type="title" hasCustomPrompt="1"/>
          </p:nvPr>
        </p:nvSpPr>
        <p:spPr>
          <a:xfrm>
            <a:off x="727105" y="917363"/>
            <a:ext cx="10515600" cy="790114"/>
          </a:xfrm>
          <a:prstGeom prst="rect">
            <a:avLst/>
          </a:prstGeom>
        </p:spPr>
        <p:txBody>
          <a:bodyPr/>
          <a:lstStyle>
            <a:lvl1pPr>
              <a:defRPr>
                <a:solidFill>
                  <a:srgbClr val="3F68A6"/>
                </a:solidFill>
                <a:latin typeface="Berling Nova Sans Pro" panose="02000503070000020003" pitchFamily="2" charset="0"/>
              </a:defRPr>
            </a:lvl1pPr>
          </a:lstStyle>
          <a:p>
            <a:r>
              <a:rPr lang="en-US" dirty="0" err="1"/>
              <a:t>Título</a:t>
            </a:r>
            <a:r>
              <a:rPr lang="en-US" dirty="0"/>
              <a:t> Principal</a:t>
            </a:r>
            <a:endParaRPr lang="en-DO" dirty="0"/>
          </a:p>
        </p:txBody>
      </p:sp>
      <p:sp>
        <p:nvSpPr>
          <p:cNvPr id="4" name="Content Placeholder 3">
            <a:extLst>
              <a:ext uri="{FF2B5EF4-FFF2-40B4-BE49-F238E27FC236}">
                <a16:creationId xmlns:a16="http://schemas.microsoft.com/office/drawing/2014/main" id="{8F269F8E-8318-7075-14F7-3EBEB5784908}"/>
              </a:ext>
            </a:extLst>
          </p:cNvPr>
          <p:cNvSpPr>
            <a:spLocks noGrp="1"/>
          </p:cNvSpPr>
          <p:nvPr>
            <p:ph sz="quarter" idx="10" hasCustomPrompt="1"/>
          </p:nvPr>
        </p:nvSpPr>
        <p:spPr>
          <a:xfrm>
            <a:off x="1746992" y="2164132"/>
            <a:ext cx="5915025" cy="2581012"/>
          </a:xfrm>
          <a:prstGeom prst="rect">
            <a:avLst/>
          </a:prstGeom>
        </p:spPr>
        <p:txBody>
          <a:bodyPr/>
          <a:lstStyle>
            <a:lvl1pPr marL="357188" indent="-357188">
              <a:buFont typeface="+mj-lt"/>
              <a:buAutoNum type="romanUcPeriod"/>
              <a:tabLst/>
              <a:defRPr sz="2400">
                <a:solidFill>
                  <a:srgbClr val="3F68A6"/>
                </a:solidFill>
                <a:latin typeface="Berling Nova Sans Pro" panose="02000503070000020003" pitchFamily="2" charset="0"/>
              </a:defRPr>
            </a:lvl1pPr>
            <a:lvl2pPr marL="800100" indent="-342900">
              <a:lnSpc>
                <a:spcPct val="100000"/>
              </a:lnSpc>
              <a:buFont typeface="+mj-lt"/>
              <a:buAutoNum type="arabicPeriod"/>
              <a:tabLst/>
              <a:defRPr sz="2200">
                <a:solidFill>
                  <a:srgbClr val="3F68A6"/>
                </a:solidFill>
                <a:latin typeface="Berling Nova Sans Pro" panose="02000503070000020003" pitchFamily="2" charset="0"/>
              </a:defRPr>
            </a:lvl2pPr>
          </a:lstStyle>
          <a:p>
            <a:pPr lvl="0"/>
            <a:r>
              <a:rPr lang="en-US" dirty="0" err="1"/>
              <a:t>Título</a:t>
            </a:r>
            <a:endParaRPr lang="en-US" dirty="0"/>
          </a:p>
          <a:p>
            <a:pPr lvl="0"/>
            <a:r>
              <a:rPr lang="en-US" dirty="0" err="1"/>
              <a:t>Título</a:t>
            </a:r>
            <a:r>
              <a:rPr lang="en-US" dirty="0"/>
              <a:t> 2</a:t>
            </a:r>
          </a:p>
          <a:p>
            <a:pPr lvl="1"/>
            <a:r>
              <a:rPr lang="en-US" dirty="0"/>
              <a:t>Sub-</a:t>
            </a:r>
            <a:r>
              <a:rPr lang="en-US" dirty="0" err="1"/>
              <a:t>título</a:t>
            </a:r>
            <a:r>
              <a:rPr lang="en-US" dirty="0"/>
              <a:t> 1</a:t>
            </a:r>
          </a:p>
          <a:p>
            <a:pPr lvl="1"/>
            <a:r>
              <a:rPr lang="en-US" dirty="0"/>
              <a:t>Sub-</a:t>
            </a:r>
            <a:r>
              <a:rPr lang="en-US" dirty="0" err="1"/>
              <a:t>título</a:t>
            </a:r>
            <a:r>
              <a:rPr lang="en-US" dirty="0"/>
              <a:t> 2</a:t>
            </a:r>
          </a:p>
        </p:txBody>
      </p:sp>
    </p:spTree>
    <p:extLst>
      <p:ext uri="{BB962C8B-B14F-4D97-AF65-F5344CB8AC3E}">
        <p14:creationId xmlns:p14="http://schemas.microsoft.com/office/powerpoint/2010/main" val="817277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o-Azu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C0C88F8A-0D4C-49AA-8E2F-BA76B4D1C879}"/>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14" name="Content Placeholder 3">
            <a:extLst>
              <a:ext uri="{FF2B5EF4-FFF2-40B4-BE49-F238E27FC236}">
                <a16:creationId xmlns:a16="http://schemas.microsoft.com/office/drawing/2014/main" id="{711B5D15-3912-4FE7-BD84-1AB433576E28}"/>
              </a:ext>
            </a:extLst>
          </p:cNvPr>
          <p:cNvSpPr>
            <a:spLocks noGrp="1"/>
          </p:cNvSpPr>
          <p:nvPr>
            <p:ph sz="quarter" idx="10"/>
          </p:nvPr>
        </p:nvSpPr>
        <p:spPr>
          <a:xfrm>
            <a:off x="300173" y="1826261"/>
            <a:ext cx="5743575" cy="3463880"/>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5" name="Text Placeholder 6">
            <a:extLst>
              <a:ext uri="{FF2B5EF4-FFF2-40B4-BE49-F238E27FC236}">
                <a16:creationId xmlns:a16="http://schemas.microsoft.com/office/drawing/2014/main" id="{B71D6ECB-53D8-430A-BF79-685EFC5E0A61}"/>
              </a:ext>
            </a:extLst>
          </p:cNvPr>
          <p:cNvSpPr>
            <a:spLocks noGrp="1"/>
          </p:cNvSpPr>
          <p:nvPr>
            <p:ph type="body" sz="quarter" idx="11" hasCustomPrompt="1"/>
          </p:nvPr>
        </p:nvSpPr>
        <p:spPr>
          <a:xfrm>
            <a:off x="300173" y="1280705"/>
            <a:ext cx="5743575" cy="502920"/>
          </a:xfrm>
          <a:prstGeom prst="rect">
            <a:avLst/>
          </a:prstGeom>
          <a:solidFill>
            <a:srgbClr val="E2EBF4">
              <a:alpha val="70000"/>
            </a:srgbClr>
          </a:solidFill>
        </p:spPr>
        <p:txBody>
          <a:bodyPr/>
          <a:lstStyle>
            <a:lvl1pPr marL="0" indent="0" algn="ctr">
              <a:spcBef>
                <a:spcPts val="0"/>
              </a:spcBef>
              <a:buNone/>
              <a:defRPr sz="1600" b="1">
                <a:solidFill>
                  <a:srgbClr val="3A67A0"/>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a:p>
            <a:pPr lvl="0"/>
            <a:endParaRPr lang="en-US" dirty="0"/>
          </a:p>
          <a:p>
            <a:pPr lvl="0"/>
            <a:endParaRPr lang="en-US" dirty="0"/>
          </a:p>
        </p:txBody>
      </p:sp>
      <p:sp>
        <p:nvSpPr>
          <p:cNvPr id="16" name="Content Placeholder 3">
            <a:extLst>
              <a:ext uri="{FF2B5EF4-FFF2-40B4-BE49-F238E27FC236}">
                <a16:creationId xmlns:a16="http://schemas.microsoft.com/office/drawing/2014/main" id="{0EABF9A7-0A47-4006-963C-E924F331B32F}"/>
              </a:ext>
            </a:extLst>
          </p:cNvPr>
          <p:cNvSpPr>
            <a:spLocks noGrp="1"/>
          </p:cNvSpPr>
          <p:nvPr>
            <p:ph sz="quarter" idx="12"/>
          </p:nvPr>
        </p:nvSpPr>
        <p:spPr>
          <a:xfrm>
            <a:off x="6222274"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7" name="Text Placeholder 6">
            <a:extLst>
              <a:ext uri="{FF2B5EF4-FFF2-40B4-BE49-F238E27FC236}">
                <a16:creationId xmlns:a16="http://schemas.microsoft.com/office/drawing/2014/main" id="{6CA0BD0E-30BE-4730-B046-ADB71647B38B}"/>
              </a:ext>
            </a:extLst>
          </p:cNvPr>
          <p:cNvSpPr>
            <a:spLocks noGrp="1"/>
          </p:cNvSpPr>
          <p:nvPr>
            <p:ph type="body" sz="quarter" idx="13" hasCustomPrompt="1"/>
          </p:nvPr>
        </p:nvSpPr>
        <p:spPr>
          <a:xfrm>
            <a:off x="6222273" y="1280704"/>
            <a:ext cx="5743575" cy="502920"/>
          </a:xfrm>
          <a:prstGeom prst="rect">
            <a:avLst/>
          </a:prstGeom>
          <a:solidFill>
            <a:srgbClr val="E2EBF4">
              <a:alpha val="70000"/>
            </a:srgbClr>
          </a:solidFill>
        </p:spPr>
        <p:txBody>
          <a:bodyPr/>
          <a:lstStyle>
            <a:lvl1pPr marL="0" indent="0" algn="ctr">
              <a:spcBef>
                <a:spcPts val="0"/>
              </a:spcBef>
              <a:buNone/>
              <a:defRPr sz="1600" b="1">
                <a:solidFill>
                  <a:srgbClr val="3A67A0"/>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p:txBody>
      </p:sp>
      <p:sp>
        <p:nvSpPr>
          <p:cNvPr id="18" name="Text Placeholder 6">
            <a:extLst>
              <a:ext uri="{FF2B5EF4-FFF2-40B4-BE49-F238E27FC236}">
                <a16:creationId xmlns:a16="http://schemas.microsoft.com/office/drawing/2014/main" id="{601768FF-92EA-4BB4-A142-10668A7DB249}"/>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Tree>
    <p:extLst>
      <p:ext uri="{BB962C8B-B14F-4D97-AF65-F5344CB8AC3E}">
        <p14:creationId xmlns:p14="http://schemas.microsoft.com/office/powerpoint/2010/main" val="3211360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o-Azu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C0C88F8A-0D4C-49AA-8E2F-BA76B4D1C879}"/>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15" name="Text Placeholder 6">
            <a:extLst>
              <a:ext uri="{FF2B5EF4-FFF2-40B4-BE49-F238E27FC236}">
                <a16:creationId xmlns:a16="http://schemas.microsoft.com/office/drawing/2014/main" id="{B71D6ECB-53D8-430A-BF79-685EFC5E0A61}"/>
              </a:ext>
            </a:extLst>
          </p:cNvPr>
          <p:cNvSpPr>
            <a:spLocks noGrp="1"/>
          </p:cNvSpPr>
          <p:nvPr>
            <p:ph type="body" sz="quarter" idx="11" hasCustomPrompt="1"/>
          </p:nvPr>
        </p:nvSpPr>
        <p:spPr>
          <a:xfrm>
            <a:off x="300172" y="1221615"/>
            <a:ext cx="11665675" cy="548640"/>
          </a:xfrm>
          <a:prstGeom prst="rect">
            <a:avLst/>
          </a:prstGeom>
          <a:solidFill>
            <a:srgbClr val="E2EBF4">
              <a:alpha val="70000"/>
            </a:srgbClr>
          </a:solidFill>
        </p:spPr>
        <p:txBody>
          <a:bodyPr/>
          <a:lstStyle>
            <a:lvl1pPr marL="0" indent="0" algn="ctr">
              <a:spcBef>
                <a:spcPts val="0"/>
              </a:spcBef>
              <a:buNone/>
              <a:defRPr sz="1600" b="1">
                <a:solidFill>
                  <a:srgbClr val="3A67A0"/>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a:p>
            <a:pPr lvl="0"/>
            <a:endParaRPr lang="en-US" dirty="0"/>
          </a:p>
          <a:p>
            <a:pPr lvl="0"/>
            <a:endParaRPr lang="en-US" dirty="0"/>
          </a:p>
        </p:txBody>
      </p:sp>
      <p:sp>
        <p:nvSpPr>
          <p:cNvPr id="16" name="Content Placeholder 3">
            <a:extLst>
              <a:ext uri="{FF2B5EF4-FFF2-40B4-BE49-F238E27FC236}">
                <a16:creationId xmlns:a16="http://schemas.microsoft.com/office/drawing/2014/main" id="{0EABF9A7-0A47-4006-963C-E924F331B32F}"/>
              </a:ext>
            </a:extLst>
          </p:cNvPr>
          <p:cNvSpPr>
            <a:spLocks noGrp="1"/>
          </p:cNvSpPr>
          <p:nvPr>
            <p:ph sz="quarter" idx="12"/>
          </p:nvPr>
        </p:nvSpPr>
        <p:spPr>
          <a:xfrm>
            <a:off x="300172" y="1805784"/>
            <a:ext cx="11665675" cy="3465576"/>
          </a:xfrm>
          <a:prstGeom prst="rect">
            <a:avLst/>
          </a:prstGeom>
        </p:spPr>
        <p:txBody>
          <a:bodyPr/>
          <a:lstStyle>
            <a:lvl1pPr>
              <a:defRPr sz="14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8" name="Text Placeholder 6">
            <a:extLst>
              <a:ext uri="{FF2B5EF4-FFF2-40B4-BE49-F238E27FC236}">
                <a16:creationId xmlns:a16="http://schemas.microsoft.com/office/drawing/2014/main" id="{601768FF-92EA-4BB4-A142-10668A7DB249}"/>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Tree>
    <p:extLst>
      <p:ext uri="{BB962C8B-B14F-4D97-AF65-F5344CB8AC3E}">
        <p14:creationId xmlns:p14="http://schemas.microsoft.com/office/powerpoint/2010/main" val="141215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o-Azu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C0C88F8A-0D4C-49AA-8E2F-BA76B4D1C879}"/>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16" name="Content Placeholder 3">
            <a:extLst>
              <a:ext uri="{FF2B5EF4-FFF2-40B4-BE49-F238E27FC236}">
                <a16:creationId xmlns:a16="http://schemas.microsoft.com/office/drawing/2014/main" id="{0EABF9A7-0A47-4006-963C-E924F331B32F}"/>
              </a:ext>
            </a:extLst>
          </p:cNvPr>
          <p:cNvSpPr>
            <a:spLocks noGrp="1"/>
          </p:cNvSpPr>
          <p:nvPr>
            <p:ph sz="quarter" idx="12"/>
          </p:nvPr>
        </p:nvSpPr>
        <p:spPr>
          <a:xfrm>
            <a:off x="300172" y="1488284"/>
            <a:ext cx="11665675" cy="3465576"/>
          </a:xfrm>
          <a:prstGeom prst="rect">
            <a:avLst/>
          </a:prstGeom>
        </p:spPr>
        <p:txBody>
          <a:bodyPr/>
          <a:lstStyle>
            <a:lvl1pPr>
              <a:buClr>
                <a:srgbClr val="3B68A1"/>
              </a:buClr>
              <a:defRPr sz="18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Tree>
    <p:extLst>
      <p:ext uri="{BB962C8B-B14F-4D97-AF65-F5344CB8AC3E}">
        <p14:creationId xmlns:p14="http://schemas.microsoft.com/office/powerpoint/2010/main" val="2531130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o-Ver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46CA4218-ECB5-E491-526F-14A403EE94D1}"/>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4" name="Content Placeholder 3">
            <a:extLst>
              <a:ext uri="{FF2B5EF4-FFF2-40B4-BE49-F238E27FC236}">
                <a16:creationId xmlns:a16="http://schemas.microsoft.com/office/drawing/2014/main" id="{9C78B3E3-1A52-4F8E-90C8-4993B710D378}"/>
              </a:ext>
            </a:extLst>
          </p:cNvPr>
          <p:cNvSpPr>
            <a:spLocks noGrp="1"/>
          </p:cNvSpPr>
          <p:nvPr>
            <p:ph sz="quarter" idx="10"/>
          </p:nvPr>
        </p:nvSpPr>
        <p:spPr>
          <a:xfrm>
            <a:off x="300173"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7" name="Text Placeholder 6">
            <a:extLst>
              <a:ext uri="{FF2B5EF4-FFF2-40B4-BE49-F238E27FC236}">
                <a16:creationId xmlns:a16="http://schemas.microsoft.com/office/drawing/2014/main" id="{B1465AA6-2D9E-4CB4-8AFD-CE15D7DBC8FA}"/>
              </a:ext>
            </a:extLst>
          </p:cNvPr>
          <p:cNvSpPr>
            <a:spLocks noGrp="1"/>
          </p:cNvSpPr>
          <p:nvPr>
            <p:ph type="body" sz="quarter" idx="11" hasCustomPrompt="1"/>
          </p:nvPr>
        </p:nvSpPr>
        <p:spPr>
          <a:xfrm>
            <a:off x="300173" y="1280705"/>
            <a:ext cx="5743575" cy="502920"/>
          </a:xfrm>
          <a:prstGeom prst="rect">
            <a:avLst/>
          </a:prstGeom>
          <a:solidFill>
            <a:schemeClr val="tx1">
              <a:lumMod val="40000"/>
              <a:lumOff val="60000"/>
              <a:alpha val="10000"/>
            </a:schemeClr>
          </a:solidFill>
        </p:spPr>
        <p:txBody>
          <a:bodyPr/>
          <a:lstStyle>
            <a:lvl1pPr marL="0" indent="0" algn="ctr">
              <a:spcBef>
                <a:spcPts val="0"/>
              </a:spcBef>
              <a:buNone/>
              <a:defRPr sz="1600" b="1">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p:txBody>
      </p:sp>
      <p:sp>
        <p:nvSpPr>
          <p:cNvPr id="9" name="Content Placeholder 3">
            <a:extLst>
              <a:ext uri="{FF2B5EF4-FFF2-40B4-BE49-F238E27FC236}">
                <a16:creationId xmlns:a16="http://schemas.microsoft.com/office/drawing/2014/main" id="{9379EBFC-0A61-44E3-B593-B7FB555EF2C0}"/>
              </a:ext>
            </a:extLst>
          </p:cNvPr>
          <p:cNvSpPr>
            <a:spLocks noGrp="1"/>
          </p:cNvSpPr>
          <p:nvPr>
            <p:ph sz="quarter" idx="12"/>
          </p:nvPr>
        </p:nvSpPr>
        <p:spPr>
          <a:xfrm>
            <a:off x="6222274"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2" name="Text Placeholder 6">
            <a:extLst>
              <a:ext uri="{FF2B5EF4-FFF2-40B4-BE49-F238E27FC236}">
                <a16:creationId xmlns:a16="http://schemas.microsoft.com/office/drawing/2014/main" id="{B90B9A4F-2700-48B8-A5D1-B672B50A7404}"/>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
        <p:nvSpPr>
          <p:cNvPr id="13" name="Text Placeholder 6">
            <a:extLst>
              <a:ext uri="{FF2B5EF4-FFF2-40B4-BE49-F238E27FC236}">
                <a16:creationId xmlns:a16="http://schemas.microsoft.com/office/drawing/2014/main" id="{431C844C-7427-4DF0-84D2-ED163797E28D}"/>
              </a:ext>
            </a:extLst>
          </p:cNvPr>
          <p:cNvSpPr>
            <a:spLocks noGrp="1"/>
          </p:cNvSpPr>
          <p:nvPr>
            <p:ph type="body" sz="quarter" idx="15" hasCustomPrompt="1"/>
          </p:nvPr>
        </p:nvSpPr>
        <p:spPr>
          <a:xfrm>
            <a:off x="6221413" y="1280704"/>
            <a:ext cx="5743575" cy="502920"/>
          </a:xfrm>
          <a:prstGeom prst="rect">
            <a:avLst/>
          </a:prstGeom>
          <a:solidFill>
            <a:schemeClr val="tx1">
              <a:lumMod val="40000"/>
              <a:lumOff val="60000"/>
              <a:alpha val="10000"/>
            </a:schemeClr>
          </a:solidFill>
        </p:spPr>
        <p:txBody>
          <a:bodyPr/>
          <a:lstStyle>
            <a:lvl1pPr marL="0" indent="0" algn="ctr">
              <a:spcBef>
                <a:spcPts val="0"/>
              </a:spcBef>
              <a:buNone/>
              <a:defRPr sz="1600" b="1">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r>
              <a:rPr lang="en-US" dirty="0"/>
              <a:t> </a:t>
            </a:r>
          </a:p>
          <a:p>
            <a:pPr lvl="0"/>
            <a:r>
              <a:rPr lang="en-US" dirty="0"/>
              <a:t>(%)</a:t>
            </a:r>
          </a:p>
        </p:txBody>
      </p:sp>
    </p:spTree>
    <p:extLst>
      <p:ext uri="{BB962C8B-B14F-4D97-AF65-F5344CB8AC3E}">
        <p14:creationId xmlns:p14="http://schemas.microsoft.com/office/powerpoint/2010/main" val="44540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o-Ver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46CA4218-ECB5-E491-526F-14A403EE94D1}"/>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4" name="Content Placeholder 3">
            <a:extLst>
              <a:ext uri="{FF2B5EF4-FFF2-40B4-BE49-F238E27FC236}">
                <a16:creationId xmlns:a16="http://schemas.microsoft.com/office/drawing/2014/main" id="{9C78B3E3-1A52-4F8E-90C8-4993B710D378}"/>
              </a:ext>
            </a:extLst>
          </p:cNvPr>
          <p:cNvSpPr>
            <a:spLocks noGrp="1"/>
          </p:cNvSpPr>
          <p:nvPr>
            <p:ph sz="quarter" idx="10"/>
          </p:nvPr>
        </p:nvSpPr>
        <p:spPr>
          <a:xfrm>
            <a:off x="300173" y="1813561"/>
            <a:ext cx="11665675" cy="3465576"/>
          </a:xfrm>
          <a:prstGeom prst="rect">
            <a:avLst/>
          </a:prstGeom>
        </p:spPr>
        <p:txBody>
          <a:bodyPr/>
          <a:lstStyle>
            <a:lvl1pPr>
              <a:defRPr sz="14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7" name="Text Placeholder 6">
            <a:extLst>
              <a:ext uri="{FF2B5EF4-FFF2-40B4-BE49-F238E27FC236}">
                <a16:creationId xmlns:a16="http://schemas.microsoft.com/office/drawing/2014/main" id="{B1465AA6-2D9E-4CB4-8AFD-CE15D7DBC8FA}"/>
              </a:ext>
            </a:extLst>
          </p:cNvPr>
          <p:cNvSpPr>
            <a:spLocks noGrp="1"/>
          </p:cNvSpPr>
          <p:nvPr>
            <p:ph type="body" sz="quarter" idx="11" hasCustomPrompt="1"/>
          </p:nvPr>
        </p:nvSpPr>
        <p:spPr>
          <a:xfrm>
            <a:off x="300173" y="1220745"/>
            <a:ext cx="11665675" cy="548640"/>
          </a:xfrm>
          <a:prstGeom prst="rect">
            <a:avLst/>
          </a:prstGeom>
          <a:solidFill>
            <a:schemeClr val="tx1">
              <a:lumMod val="40000"/>
              <a:lumOff val="60000"/>
              <a:alpha val="10000"/>
            </a:schemeClr>
          </a:solidFill>
        </p:spPr>
        <p:txBody>
          <a:bodyPr/>
          <a:lstStyle>
            <a:lvl1pPr marL="0" indent="0" algn="ctr">
              <a:spcBef>
                <a:spcPts val="0"/>
              </a:spcBef>
              <a:buNone/>
              <a:defRPr sz="1600" b="1">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a:p>
            <a:pPr lvl="0"/>
            <a:endParaRPr lang="en-US" dirty="0"/>
          </a:p>
          <a:p>
            <a:pPr lvl="0"/>
            <a:endParaRPr lang="en-US" dirty="0"/>
          </a:p>
        </p:txBody>
      </p:sp>
      <p:sp>
        <p:nvSpPr>
          <p:cNvPr id="12" name="Text Placeholder 6">
            <a:extLst>
              <a:ext uri="{FF2B5EF4-FFF2-40B4-BE49-F238E27FC236}">
                <a16:creationId xmlns:a16="http://schemas.microsoft.com/office/drawing/2014/main" id="{B90B9A4F-2700-48B8-A5D1-B672B50A7404}"/>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Tree>
    <p:extLst>
      <p:ext uri="{BB962C8B-B14F-4D97-AF65-F5344CB8AC3E}">
        <p14:creationId xmlns:p14="http://schemas.microsoft.com/office/powerpoint/2010/main" val="1529875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exto-Azu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35AA89-6AB0-408A-8CB1-39B32F968222}"/>
              </a:ext>
            </a:extLst>
          </p:cNvPr>
          <p:cNvPicPr>
            <a:picLocks noChangeAspect="1"/>
          </p:cNvPicPr>
          <p:nvPr userDrawn="1"/>
        </p:nvPicPr>
        <p:blipFill>
          <a:blip r:embed="rId2"/>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C0C88F8A-0D4C-49AA-8E2F-BA76B4D1C879}"/>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16" name="Content Placeholder 3">
            <a:extLst>
              <a:ext uri="{FF2B5EF4-FFF2-40B4-BE49-F238E27FC236}">
                <a16:creationId xmlns:a16="http://schemas.microsoft.com/office/drawing/2014/main" id="{0EABF9A7-0A47-4006-963C-E924F331B32F}"/>
              </a:ext>
            </a:extLst>
          </p:cNvPr>
          <p:cNvSpPr>
            <a:spLocks noGrp="1"/>
          </p:cNvSpPr>
          <p:nvPr>
            <p:ph sz="quarter" idx="12"/>
          </p:nvPr>
        </p:nvSpPr>
        <p:spPr>
          <a:xfrm>
            <a:off x="300172" y="1488284"/>
            <a:ext cx="11665675" cy="3465576"/>
          </a:xfrm>
          <a:prstGeom prst="rect">
            <a:avLst/>
          </a:prstGeom>
        </p:spPr>
        <p:txBody>
          <a:bodyPr/>
          <a:lstStyle>
            <a:lvl1pPr>
              <a:defRPr sz="18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Tree>
    <p:extLst>
      <p:ext uri="{BB962C8B-B14F-4D97-AF65-F5344CB8AC3E}">
        <p14:creationId xmlns:p14="http://schemas.microsoft.com/office/powerpoint/2010/main" val="1711093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o-Roj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790A6DEE-0D9B-4699-A3D7-7CF3F873216B}"/>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14" name="Content Placeholder 3">
            <a:extLst>
              <a:ext uri="{FF2B5EF4-FFF2-40B4-BE49-F238E27FC236}">
                <a16:creationId xmlns:a16="http://schemas.microsoft.com/office/drawing/2014/main" id="{B70EB87C-31AA-448F-99AF-78C2C0B47E5F}"/>
              </a:ext>
            </a:extLst>
          </p:cNvPr>
          <p:cNvSpPr>
            <a:spLocks noGrp="1"/>
          </p:cNvSpPr>
          <p:nvPr>
            <p:ph sz="quarter" idx="10"/>
          </p:nvPr>
        </p:nvSpPr>
        <p:spPr>
          <a:xfrm>
            <a:off x="300173"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5" name="Text Placeholder 6">
            <a:extLst>
              <a:ext uri="{FF2B5EF4-FFF2-40B4-BE49-F238E27FC236}">
                <a16:creationId xmlns:a16="http://schemas.microsoft.com/office/drawing/2014/main" id="{D01B0420-7744-4A2B-907B-B82417C0B923}"/>
              </a:ext>
            </a:extLst>
          </p:cNvPr>
          <p:cNvSpPr>
            <a:spLocks noGrp="1"/>
          </p:cNvSpPr>
          <p:nvPr>
            <p:ph type="body" sz="quarter" idx="11" hasCustomPrompt="1"/>
          </p:nvPr>
        </p:nvSpPr>
        <p:spPr>
          <a:xfrm>
            <a:off x="300173" y="1280705"/>
            <a:ext cx="5743575" cy="502920"/>
          </a:xfrm>
          <a:prstGeom prst="rect">
            <a:avLst/>
          </a:prstGeom>
          <a:solidFill>
            <a:schemeClr val="tx1">
              <a:lumMod val="40000"/>
              <a:lumOff val="60000"/>
              <a:alpha val="10000"/>
            </a:schemeClr>
          </a:solidFill>
        </p:spPr>
        <p:txBody>
          <a:bodyPr/>
          <a:lstStyle>
            <a:lvl1pPr marL="0" indent="0" algn="ctr" defTabSz="914400" rtl="0" eaLnBrk="1" latinLnBrk="0" hangingPunct="1">
              <a:spcBef>
                <a:spcPts val="0"/>
              </a:spcBef>
              <a:buNone/>
              <a:defRPr lang="en-US" sz="1600" b="1" kern="1200" dirty="0">
                <a:solidFill>
                  <a:schemeClr val="tx1">
                    <a:lumMod val="75000"/>
                  </a:schemeClr>
                </a:solidFill>
                <a:latin typeface="Berling Nova Sans Pro" panose="02000503070000020003" charset="0"/>
                <a:ea typeface="+mn-ea"/>
                <a:cs typeface="+mn-cs"/>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Titulo</a:t>
            </a:r>
            <a:r>
              <a:rPr lang="en-US" dirty="0"/>
              <a:t> </a:t>
            </a:r>
            <a:r>
              <a:rPr lang="en-US" dirty="0" err="1"/>
              <a:t>gráfico</a:t>
            </a:r>
            <a:r>
              <a:rPr lang="en-US" dirty="0"/>
              <a:t> </a:t>
            </a:r>
          </a:p>
          <a:p>
            <a:pPr lvl="0"/>
            <a:r>
              <a:rPr lang="en-US" dirty="0"/>
              <a:t>(%)</a:t>
            </a:r>
          </a:p>
        </p:txBody>
      </p:sp>
      <p:sp>
        <p:nvSpPr>
          <p:cNvPr id="16" name="Content Placeholder 3">
            <a:extLst>
              <a:ext uri="{FF2B5EF4-FFF2-40B4-BE49-F238E27FC236}">
                <a16:creationId xmlns:a16="http://schemas.microsoft.com/office/drawing/2014/main" id="{9E614DC6-CFD9-42F3-9AFE-466744F6AA8F}"/>
              </a:ext>
            </a:extLst>
          </p:cNvPr>
          <p:cNvSpPr>
            <a:spLocks noGrp="1"/>
          </p:cNvSpPr>
          <p:nvPr>
            <p:ph sz="quarter" idx="12"/>
          </p:nvPr>
        </p:nvSpPr>
        <p:spPr>
          <a:xfrm>
            <a:off x="6222274"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8" name="Text Placeholder 6">
            <a:extLst>
              <a:ext uri="{FF2B5EF4-FFF2-40B4-BE49-F238E27FC236}">
                <a16:creationId xmlns:a16="http://schemas.microsoft.com/office/drawing/2014/main" id="{F4A306BC-1F53-4171-927D-E19A1D124071}"/>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
        <p:nvSpPr>
          <p:cNvPr id="9" name="Text Placeholder 6">
            <a:extLst>
              <a:ext uri="{FF2B5EF4-FFF2-40B4-BE49-F238E27FC236}">
                <a16:creationId xmlns:a16="http://schemas.microsoft.com/office/drawing/2014/main" id="{BDE06D06-F0CD-49AB-8400-996155751B13}"/>
              </a:ext>
            </a:extLst>
          </p:cNvPr>
          <p:cNvSpPr>
            <a:spLocks noGrp="1"/>
          </p:cNvSpPr>
          <p:nvPr>
            <p:ph type="body" sz="quarter" idx="15" hasCustomPrompt="1"/>
          </p:nvPr>
        </p:nvSpPr>
        <p:spPr>
          <a:xfrm>
            <a:off x="6221413" y="1280704"/>
            <a:ext cx="5743575" cy="502920"/>
          </a:xfrm>
          <a:prstGeom prst="rect">
            <a:avLst/>
          </a:prstGeom>
          <a:solidFill>
            <a:schemeClr val="tx1">
              <a:lumMod val="40000"/>
              <a:lumOff val="60000"/>
              <a:alpha val="10000"/>
            </a:schemeClr>
          </a:solidFill>
        </p:spPr>
        <p:txBody>
          <a:bodyPr/>
          <a:lstStyle>
            <a:lvl1pPr marL="0" indent="0" algn="ctr">
              <a:spcBef>
                <a:spcPts val="0"/>
              </a:spcBef>
              <a:buNone/>
              <a:defRPr sz="1600" b="1">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r>
              <a:rPr lang="en-US" dirty="0"/>
              <a:t> </a:t>
            </a:r>
          </a:p>
          <a:p>
            <a:pPr lvl="0"/>
            <a:r>
              <a:rPr lang="en-US" dirty="0"/>
              <a:t>(%)</a:t>
            </a:r>
          </a:p>
        </p:txBody>
      </p:sp>
    </p:spTree>
    <p:extLst>
      <p:ext uri="{BB962C8B-B14F-4D97-AF65-F5344CB8AC3E}">
        <p14:creationId xmlns:p14="http://schemas.microsoft.com/office/powerpoint/2010/main" val="41050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00E3-8472-FBB5-AB56-A6A75DFF4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O"/>
          </a:p>
        </p:txBody>
      </p:sp>
      <p:sp>
        <p:nvSpPr>
          <p:cNvPr id="3" name="Text Placeholder 2">
            <a:extLst>
              <a:ext uri="{FF2B5EF4-FFF2-40B4-BE49-F238E27FC236}">
                <a16:creationId xmlns:a16="http://schemas.microsoft.com/office/drawing/2014/main" id="{A74C7560-775E-E1AA-1AD7-D6D031CCC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822576-6C43-F421-1B70-E6A74E9322B0}"/>
              </a:ext>
            </a:extLst>
          </p:cNvPr>
          <p:cNvSpPr>
            <a:spLocks noGrp="1"/>
          </p:cNvSpPr>
          <p:nvPr>
            <p:ph type="dt" sz="half" idx="10"/>
          </p:nvPr>
        </p:nvSpPr>
        <p:spPr/>
        <p:txBody>
          <a:bodyPr/>
          <a:lstStyle/>
          <a:p>
            <a:fld id="{903664A5-307F-284C-85E5-34D488AB20A3}" type="datetimeFigureOut">
              <a:rPr lang="en-DO" smtClean="0"/>
              <a:t>12/10/2024</a:t>
            </a:fld>
            <a:endParaRPr lang="en-DO"/>
          </a:p>
        </p:txBody>
      </p:sp>
      <p:sp>
        <p:nvSpPr>
          <p:cNvPr id="5" name="Footer Placeholder 4">
            <a:extLst>
              <a:ext uri="{FF2B5EF4-FFF2-40B4-BE49-F238E27FC236}">
                <a16:creationId xmlns:a16="http://schemas.microsoft.com/office/drawing/2014/main" id="{664FD39E-11F3-35FE-2F0D-CAAE319ADF77}"/>
              </a:ext>
            </a:extLst>
          </p:cNvPr>
          <p:cNvSpPr>
            <a:spLocks noGrp="1"/>
          </p:cNvSpPr>
          <p:nvPr>
            <p:ph type="ftr" sz="quarter" idx="11"/>
          </p:nvPr>
        </p:nvSpPr>
        <p:spPr/>
        <p:txBody>
          <a:bodyPr/>
          <a:lstStyle/>
          <a:p>
            <a:endParaRPr lang="en-DO"/>
          </a:p>
        </p:txBody>
      </p:sp>
      <p:sp>
        <p:nvSpPr>
          <p:cNvPr id="6" name="Slide Number Placeholder 5">
            <a:extLst>
              <a:ext uri="{FF2B5EF4-FFF2-40B4-BE49-F238E27FC236}">
                <a16:creationId xmlns:a16="http://schemas.microsoft.com/office/drawing/2014/main" id="{62303AB0-2586-ED54-16FA-8533173D6B72}"/>
              </a:ext>
            </a:extLst>
          </p:cNvPr>
          <p:cNvSpPr>
            <a:spLocks noGrp="1"/>
          </p:cNvSpPr>
          <p:nvPr>
            <p:ph type="sldNum" sz="quarter" idx="12"/>
          </p:nvPr>
        </p:nvSpPr>
        <p:spPr/>
        <p:txBody>
          <a:bodyPr/>
          <a:lstStyle/>
          <a:p>
            <a:fld id="{2246CCB9-B140-B94C-9F0A-83917C869A3D}" type="slidenum">
              <a:rPr lang="en-DO" smtClean="0"/>
              <a:t>‹Nº›</a:t>
            </a:fld>
            <a:endParaRPr lang="en-DO"/>
          </a:p>
        </p:txBody>
      </p:sp>
    </p:spTree>
    <p:extLst>
      <p:ext uri="{BB962C8B-B14F-4D97-AF65-F5344CB8AC3E}">
        <p14:creationId xmlns:p14="http://schemas.microsoft.com/office/powerpoint/2010/main" val="1056001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C3CF59-1358-4D61-9E7A-CEEF551770F5}"/>
              </a:ext>
            </a:extLst>
          </p:cNvPr>
          <p:cNvPicPr>
            <a:picLocks noChangeAspect="1"/>
          </p:cNvPicPr>
          <p:nvPr userDrawn="1"/>
        </p:nvPicPr>
        <p:blipFill>
          <a:blip r:embed="rId2"/>
          <a:srcRect/>
          <a:stretch/>
        </p:blipFill>
        <p:spPr>
          <a:xfrm>
            <a:off x="0" y="0"/>
            <a:ext cx="12192000" cy="6858000"/>
          </a:xfrm>
          <a:prstGeom prst="rect">
            <a:avLst/>
          </a:prstGeom>
        </p:spPr>
      </p:pic>
      <p:sp>
        <p:nvSpPr>
          <p:cNvPr id="10" name="Title 10">
            <a:extLst>
              <a:ext uri="{FF2B5EF4-FFF2-40B4-BE49-F238E27FC236}">
                <a16:creationId xmlns:a16="http://schemas.microsoft.com/office/drawing/2014/main" id="{5A022135-AE08-493C-94B5-47DE34B6E3B5}"/>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15" name="Text Placeholder 6">
            <a:extLst>
              <a:ext uri="{FF2B5EF4-FFF2-40B4-BE49-F238E27FC236}">
                <a16:creationId xmlns:a16="http://schemas.microsoft.com/office/drawing/2014/main" id="{D10929C1-E4DA-40CB-897C-AD924239AFB7}"/>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
        <p:nvSpPr>
          <p:cNvPr id="7" name="Content Placeholder 3">
            <a:extLst>
              <a:ext uri="{FF2B5EF4-FFF2-40B4-BE49-F238E27FC236}">
                <a16:creationId xmlns:a16="http://schemas.microsoft.com/office/drawing/2014/main" id="{9AB0585C-2AB2-4325-B5C2-B843DC5F8A1B}"/>
              </a:ext>
            </a:extLst>
          </p:cNvPr>
          <p:cNvSpPr>
            <a:spLocks noGrp="1"/>
          </p:cNvSpPr>
          <p:nvPr>
            <p:ph sz="quarter" idx="10"/>
          </p:nvPr>
        </p:nvSpPr>
        <p:spPr>
          <a:xfrm>
            <a:off x="300173" y="1813561"/>
            <a:ext cx="11665675" cy="3465576"/>
          </a:xfrm>
          <a:prstGeom prst="rect">
            <a:avLst/>
          </a:prstGeom>
        </p:spPr>
        <p:txBody>
          <a:bodyPr/>
          <a:lstStyle>
            <a:lvl1pPr>
              <a:defRPr sz="14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8" name="Text Placeholder 6">
            <a:extLst>
              <a:ext uri="{FF2B5EF4-FFF2-40B4-BE49-F238E27FC236}">
                <a16:creationId xmlns:a16="http://schemas.microsoft.com/office/drawing/2014/main" id="{647F3AE1-48A9-40B3-925D-EB93E0E7D58A}"/>
              </a:ext>
            </a:extLst>
          </p:cNvPr>
          <p:cNvSpPr>
            <a:spLocks noGrp="1"/>
          </p:cNvSpPr>
          <p:nvPr>
            <p:ph type="body" sz="quarter" idx="11" hasCustomPrompt="1"/>
          </p:nvPr>
        </p:nvSpPr>
        <p:spPr>
          <a:xfrm>
            <a:off x="300173" y="1220745"/>
            <a:ext cx="11665675" cy="548640"/>
          </a:xfrm>
          <a:prstGeom prst="rect">
            <a:avLst/>
          </a:prstGeom>
          <a:solidFill>
            <a:schemeClr val="tx1">
              <a:lumMod val="40000"/>
              <a:lumOff val="60000"/>
              <a:alpha val="10000"/>
            </a:schemeClr>
          </a:solidFill>
        </p:spPr>
        <p:txBody>
          <a:bodyPr/>
          <a:lstStyle>
            <a:lvl1pPr marL="0" indent="0" algn="ctr">
              <a:spcBef>
                <a:spcPts val="0"/>
              </a:spcBef>
              <a:buNone/>
              <a:defRPr sz="1600" b="1">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a:p>
            <a:pPr lvl="0"/>
            <a:endParaRPr lang="en-US" dirty="0"/>
          </a:p>
          <a:p>
            <a:pPr lvl="0"/>
            <a:endParaRPr lang="en-US" dirty="0"/>
          </a:p>
        </p:txBody>
      </p:sp>
    </p:spTree>
    <p:extLst>
      <p:ext uri="{BB962C8B-B14F-4D97-AF65-F5344CB8AC3E}">
        <p14:creationId xmlns:p14="http://schemas.microsoft.com/office/powerpoint/2010/main" val="1899480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exto-Azu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F8EE57-520F-471B-BF99-108A57D0D3F8}"/>
              </a:ext>
            </a:extLst>
          </p:cNvPr>
          <p:cNvPicPr>
            <a:picLocks noChangeAspect="1"/>
          </p:cNvPicPr>
          <p:nvPr userDrawn="1"/>
        </p:nvPicPr>
        <p:blipFill>
          <a:blip r:embed="rId2"/>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C0C88F8A-0D4C-49AA-8E2F-BA76B4D1C879}"/>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6" name="Content Placeholder 3">
            <a:extLst>
              <a:ext uri="{FF2B5EF4-FFF2-40B4-BE49-F238E27FC236}">
                <a16:creationId xmlns:a16="http://schemas.microsoft.com/office/drawing/2014/main" id="{A48B1B4B-E61F-44E1-847C-95520D51024F}"/>
              </a:ext>
            </a:extLst>
          </p:cNvPr>
          <p:cNvSpPr>
            <a:spLocks noGrp="1"/>
          </p:cNvSpPr>
          <p:nvPr>
            <p:ph sz="quarter" idx="12"/>
          </p:nvPr>
        </p:nvSpPr>
        <p:spPr>
          <a:xfrm>
            <a:off x="300172" y="1488284"/>
            <a:ext cx="11665675" cy="3465576"/>
          </a:xfrm>
          <a:prstGeom prst="rect">
            <a:avLst/>
          </a:prstGeom>
        </p:spPr>
        <p:txBody>
          <a:bodyPr/>
          <a:lstStyle>
            <a:lvl1pPr>
              <a:defRPr sz="18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Tree>
    <p:extLst>
      <p:ext uri="{BB962C8B-B14F-4D97-AF65-F5344CB8AC3E}">
        <p14:creationId xmlns:p14="http://schemas.microsoft.com/office/powerpoint/2010/main" val="1163859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o-lil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E65664F5-BD99-47FD-9FF8-373E3D5B3192}"/>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14" name="Content Placeholder 3">
            <a:extLst>
              <a:ext uri="{FF2B5EF4-FFF2-40B4-BE49-F238E27FC236}">
                <a16:creationId xmlns:a16="http://schemas.microsoft.com/office/drawing/2014/main" id="{665E2A9F-5091-441A-BB44-C7D4E49DA122}"/>
              </a:ext>
            </a:extLst>
          </p:cNvPr>
          <p:cNvSpPr>
            <a:spLocks noGrp="1"/>
          </p:cNvSpPr>
          <p:nvPr>
            <p:ph sz="quarter" idx="10"/>
          </p:nvPr>
        </p:nvSpPr>
        <p:spPr>
          <a:xfrm>
            <a:off x="300173"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6" name="Content Placeholder 3">
            <a:extLst>
              <a:ext uri="{FF2B5EF4-FFF2-40B4-BE49-F238E27FC236}">
                <a16:creationId xmlns:a16="http://schemas.microsoft.com/office/drawing/2014/main" id="{16C1E274-DE2C-42E2-942A-BBB37627565F}"/>
              </a:ext>
            </a:extLst>
          </p:cNvPr>
          <p:cNvSpPr>
            <a:spLocks noGrp="1"/>
          </p:cNvSpPr>
          <p:nvPr>
            <p:ph sz="quarter" idx="12"/>
          </p:nvPr>
        </p:nvSpPr>
        <p:spPr>
          <a:xfrm>
            <a:off x="6222274"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8" name="Text Placeholder 6">
            <a:extLst>
              <a:ext uri="{FF2B5EF4-FFF2-40B4-BE49-F238E27FC236}">
                <a16:creationId xmlns:a16="http://schemas.microsoft.com/office/drawing/2014/main" id="{5844A8BC-E671-415E-BEC2-1923CE1432AC}"/>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
        <p:nvSpPr>
          <p:cNvPr id="9" name="Text Placeholder 6">
            <a:extLst>
              <a:ext uri="{FF2B5EF4-FFF2-40B4-BE49-F238E27FC236}">
                <a16:creationId xmlns:a16="http://schemas.microsoft.com/office/drawing/2014/main" id="{E4CCC1BB-FE75-4D4F-B7C2-0A89379CD1FB}"/>
              </a:ext>
            </a:extLst>
          </p:cNvPr>
          <p:cNvSpPr>
            <a:spLocks noGrp="1"/>
          </p:cNvSpPr>
          <p:nvPr>
            <p:ph type="body" sz="quarter" idx="15" hasCustomPrompt="1"/>
          </p:nvPr>
        </p:nvSpPr>
        <p:spPr>
          <a:xfrm>
            <a:off x="300173" y="1280705"/>
            <a:ext cx="5743575" cy="502920"/>
          </a:xfrm>
          <a:prstGeom prst="rect">
            <a:avLst/>
          </a:prstGeom>
          <a:solidFill>
            <a:schemeClr val="tx1">
              <a:lumMod val="40000"/>
              <a:lumOff val="60000"/>
              <a:alpha val="10000"/>
            </a:schemeClr>
          </a:solidFill>
        </p:spPr>
        <p:txBody>
          <a:bodyPr/>
          <a:lstStyle>
            <a:lvl1pPr marL="0" indent="0" algn="ctr" defTabSz="914400" rtl="0" eaLnBrk="1" latinLnBrk="0" hangingPunct="1">
              <a:spcBef>
                <a:spcPts val="0"/>
              </a:spcBef>
              <a:buNone/>
              <a:defRPr lang="en-US" sz="1600" b="1" kern="1200" dirty="0">
                <a:solidFill>
                  <a:schemeClr val="tx1">
                    <a:lumMod val="75000"/>
                  </a:schemeClr>
                </a:solidFill>
                <a:latin typeface="Berling Nova Sans Pro" panose="02000503070000020003" charset="0"/>
                <a:ea typeface="+mn-ea"/>
                <a:cs typeface="+mn-cs"/>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Titulo</a:t>
            </a:r>
            <a:r>
              <a:rPr lang="en-US" dirty="0"/>
              <a:t> </a:t>
            </a:r>
            <a:r>
              <a:rPr lang="en-US" dirty="0" err="1"/>
              <a:t>gráfico</a:t>
            </a:r>
            <a:r>
              <a:rPr lang="en-US" dirty="0"/>
              <a:t> </a:t>
            </a:r>
          </a:p>
          <a:p>
            <a:pPr lvl="0"/>
            <a:r>
              <a:rPr lang="en-US" dirty="0"/>
              <a:t>(%)</a:t>
            </a:r>
          </a:p>
        </p:txBody>
      </p:sp>
      <p:sp>
        <p:nvSpPr>
          <p:cNvPr id="11" name="Text Placeholder 6">
            <a:extLst>
              <a:ext uri="{FF2B5EF4-FFF2-40B4-BE49-F238E27FC236}">
                <a16:creationId xmlns:a16="http://schemas.microsoft.com/office/drawing/2014/main" id="{AF069A36-B881-4D4F-B8C9-9F39240A7B89}"/>
              </a:ext>
            </a:extLst>
          </p:cNvPr>
          <p:cNvSpPr>
            <a:spLocks noGrp="1"/>
          </p:cNvSpPr>
          <p:nvPr>
            <p:ph type="body" sz="quarter" idx="16" hasCustomPrompt="1"/>
          </p:nvPr>
        </p:nvSpPr>
        <p:spPr>
          <a:xfrm>
            <a:off x="6221413" y="1280704"/>
            <a:ext cx="5743575" cy="502920"/>
          </a:xfrm>
          <a:prstGeom prst="rect">
            <a:avLst/>
          </a:prstGeom>
          <a:solidFill>
            <a:schemeClr val="tx1">
              <a:lumMod val="40000"/>
              <a:lumOff val="60000"/>
              <a:alpha val="10000"/>
            </a:schemeClr>
          </a:solidFill>
        </p:spPr>
        <p:txBody>
          <a:bodyPr/>
          <a:lstStyle>
            <a:lvl1pPr marL="0" indent="0" algn="ctr">
              <a:spcBef>
                <a:spcPts val="0"/>
              </a:spcBef>
              <a:buNone/>
              <a:defRPr sz="1600" b="1">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r>
              <a:rPr lang="en-US" dirty="0"/>
              <a:t> </a:t>
            </a:r>
          </a:p>
          <a:p>
            <a:pPr lvl="0"/>
            <a:r>
              <a:rPr lang="en-US" dirty="0"/>
              <a:t>(%)</a:t>
            </a:r>
          </a:p>
        </p:txBody>
      </p:sp>
    </p:spTree>
    <p:extLst>
      <p:ext uri="{BB962C8B-B14F-4D97-AF65-F5344CB8AC3E}">
        <p14:creationId xmlns:p14="http://schemas.microsoft.com/office/powerpoint/2010/main" val="3384067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o-lil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E65664F5-BD99-47FD-9FF8-373E3D5B3192}"/>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18" name="Text Placeholder 6">
            <a:extLst>
              <a:ext uri="{FF2B5EF4-FFF2-40B4-BE49-F238E27FC236}">
                <a16:creationId xmlns:a16="http://schemas.microsoft.com/office/drawing/2014/main" id="{5844A8BC-E671-415E-BEC2-1923CE1432AC}"/>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
        <p:nvSpPr>
          <p:cNvPr id="9" name="Content Placeholder 3">
            <a:extLst>
              <a:ext uri="{FF2B5EF4-FFF2-40B4-BE49-F238E27FC236}">
                <a16:creationId xmlns:a16="http://schemas.microsoft.com/office/drawing/2014/main" id="{2133D4BE-25D9-4E4B-A11F-E799BB712097}"/>
              </a:ext>
            </a:extLst>
          </p:cNvPr>
          <p:cNvSpPr>
            <a:spLocks noGrp="1"/>
          </p:cNvSpPr>
          <p:nvPr>
            <p:ph sz="quarter" idx="10"/>
          </p:nvPr>
        </p:nvSpPr>
        <p:spPr>
          <a:xfrm>
            <a:off x="300173" y="1813561"/>
            <a:ext cx="11665675" cy="3465576"/>
          </a:xfrm>
          <a:prstGeom prst="rect">
            <a:avLst/>
          </a:prstGeom>
        </p:spPr>
        <p:txBody>
          <a:bodyPr/>
          <a:lstStyle>
            <a:lvl1pPr>
              <a:defRPr sz="14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7" name="Text Placeholder 6">
            <a:extLst>
              <a:ext uri="{FF2B5EF4-FFF2-40B4-BE49-F238E27FC236}">
                <a16:creationId xmlns:a16="http://schemas.microsoft.com/office/drawing/2014/main" id="{4E9F4ECA-F9CC-41C1-B416-E2BE367E7F03}"/>
              </a:ext>
            </a:extLst>
          </p:cNvPr>
          <p:cNvSpPr>
            <a:spLocks noGrp="1"/>
          </p:cNvSpPr>
          <p:nvPr>
            <p:ph type="body" sz="quarter" idx="11" hasCustomPrompt="1"/>
          </p:nvPr>
        </p:nvSpPr>
        <p:spPr>
          <a:xfrm>
            <a:off x="300173" y="1220745"/>
            <a:ext cx="11665675" cy="548640"/>
          </a:xfrm>
          <a:prstGeom prst="rect">
            <a:avLst/>
          </a:prstGeom>
          <a:solidFill>
            <a:schemeClr val="tx1">
              <a:lumMod val="40000"/>
              <a:lumOff val="60000"/>
              <a:alpha val="10000"/>
            </a:schemeClr>
          </a:solidFill>
        </p:spPr>
        <p:txBody>
          <a:bodyPr/>
          <a:lstStyle>
            <a:lvl1pPr marL="0" indent="0" algn="ctr">
              <a:spcBef>
                <a:spcPts val="0"/>
              </a:spcBef>
              <a:buNone/>
              <a:defRPr sz="1600" b="1">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a:p>
            <a:pPr lvl="0"/>
            <a:endParaRPr lang="en-US" dirty="0"/>
          </a:p>
          <a:p>
            <a:pPr lvl="0"/>
            <a:endParaRPr lang="en-US" dirty="0"/>
          </a:p>
        </p:txBody>
      </p:sp>
    </p:spTree>
    <p:extLst>
      <p:ext uri="{BB962C8B-B14F-4D97-AF65-F5344CB8AC3E}">
        <p14:creationId xmlns:p14="http://schemas.microsoft.com/office/powerpoint/2010/main" val="3704149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exto-Azu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FD1876-55E5-41A0-AF63-D19B854427F5}"/>
              </a:ext>
            </a:extLst>
          </p:cNvPr>
          <p:cNvPicPr>
            <a:picLocks noChangeAspect="1"/>
          </p:cNvPicPr>
          <p:nvPr userDrawn="1"/>
        </p:nvPicPr>
        <p:blipFill>
          <a:blip r:embed="rId2"/>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C0C88F8A-0D4C-49AA-8E2F-BA76B4D1C879}"/>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5" name="Content Placeholder 3">
            <a:extLst>
              <a:ext uri="{FF2B5EF4-FFF2-40B4-BE49-F238E27FC236}">
                <a16:creationId xmlns:a16="http://schemas.microsoft.com/office/drawing/2014/main" id="{B19ABE5C-9470-4F6A-9551-93798CDAFECA}"/>
              </a:ext>
            </a:extLst>
          </p:cNvPr>
          <p:cNvSpPr>
            <a:spLocks noGrp="1"/>
          </p:cNvSpPr>
          <p:nvPr>
            <p:ph sz="quarter" idx="12"/>
          </p:nvPr>
        </p:nvSpPr>
        <p:spPr>
          <a:xfrm>
            <a:off x="300172" y="1488284"/>
            <a:ext cx="11665675" cy="3465576"/>
          </a:xfrm>
          <a:prstGeom prst="rect">
            <a:avLst/>
          </a:prstGeom>
        </p:spPr>
        <p:txBody>
          <a:bodyPr/>
          <a:lstStyle>
            <a:lvl1pPr>
              <a:defRPr sz="18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Tree>
    <p:extLst>
      <p:ext uri="{BB962C8B-B14F-4D97-AF65-F5344CB8AC3E}">
        <p14:creationId xmlns:p14="http://schemas.microsoft.com/office/powerpoint/2010/main" val="1058536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o-Crem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le 10">
            <a:extLst>
              <a:ext uri="{FF2B5EF4-FFF2-40B4-BE49-F238E27FC236}">
                <a16:creationId xmlns:a16="http://schemas.microsoft.com/office/drawing/2014/main" id="{9DB243F6-B714-454B-A0B0-F5A58ACB4585}"/>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10" name="Content Placeholder 3">
            <a:extLst>
              <a:ext uri="{FF2B5EF4-FFF2-40B4-BE49-F238E27FC236}">
                <a16:creationId xmlns:a16="http://schemas.microsoft.com/office/drawing/2014/main" id="{7B4023AB-3FD0-405C-99BF-9DB722169D99}"/>
              </a:ext>
            </a:extLst>
          </p:cNvPr>
          <p:cNvSpPr>
            <a:spLocks noGrp="1"/>
          </p:cNvSpPr>
          <p:nvPr>
            <p:ph sz="quarter" idx="10"/>
          </p:nvPr>
        </p:nvSpPr>
        <p:spPr>
          <a:xfrm>
            <a:off x="300173"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1" name="Content Placeholder 3">
            <a:extLst>
              <a:ext uri="{FF2B5EF4-FFF2-40B4-BE49-F238E27FC236}">
                <a16:creationId xmlns:a16="http://schemas.microsoft.com/office/drawing/2014/main" id="{C2278575-C505-46D5-BFD2-CD7B4A7CA765}"/>
              </a:ext>
            </a:extLst>
          </p:cNvPr>
          <p:cNvSpPr>
            <a:spLocks noGrp="1"/>
          </p:cNvSpPr>
          <p:nvPr>
            <p:ph sz="quarter" idx="12"/>
          </p:nvPr>
        </p:nvSpPr>
        <p:spPr>
          <a:xfrm>
            <a:off x="6222274"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2" name="Text Placeholder 6">
            <a:extLst>
              <a:ext uri="{FF2B5EF4-FFF2-40B4-BE49-F238E27FC236}">
                <a16:creationId xmlns:a16="http://schemas.microsoft.com/office/drawing/2014/main" id="{7C8D982B-55B4-426F-A5D5-4E8A50EFA0CF}"/>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
        <p:nvSpPr>
          <p:cNvPr id="19" name="Text Placeholder 6">
            <a:extLst>
              <a:ext uri="{FF2B5EF4-FFF2-40B4-BE49-F238E27FC236}">
                <a16:creationId xmlns:a16="http://schemas.microsoft.com/office/drawing/2014/main" id="{65D7B011-5362-4C6D-B7D8-B411F2ED1E5E}"/>
              </a:ext>
            </a:extLst>
          </p:cNvPr>
          <p:cNvSpPr>
            <a:spLocks noGrp="1"/>
          </p:cNvSpPr>
          <p:nvPr>
            <p:ph type="body" sz="quarter" idx="15" hasCustomPrompt="1"/>
          </p:nvPr>
        </p:nvSpPr>
        <p:spPr>
          <a:xfrm>
            <a:off x="300173" y="1280705"/>
            <a:ext cx="5743575" cy="502920"/>
          </a:xfrm>
          <a:prstGeom prst="rect">
            <a:avLst/>
          </a:prstGeom>
          <a:solidFill>
            <a:schemeClr val="tx1">
              <a:lumMod val="40000"/>
              <a:lumOff val="60000"/>
              <a:alpha val="10000"/>
            </a:schemeClr>
          </a:solidFill>
        </p:spPr>
        <p:txBody>
          <a:bodyPr/>
          <a:lstStyle>
            <a:lvl1pPr marL="0" indent="0" algn="ctr" defTabSz="914400" rtl="0" eaLnBrk="1" latinLnBrk="0" hangingPunct="1">
              <a:spcBef>
                <a:spcPts val="0"/>
              </a:spcBef>
              <a:buNone/>
              <a:defRPr lang="en-US" sz="1600" b="1" kern="1200" dirty="0">
                <a:solidFill>
                  <a:schemeClr val="tx1">
                    <a:lumMod val="75000"/>
                  </a:schemeClr>
                </a:solidFill>
                <a:latin typeface="Berling Nova Sans Pro" panose="02000503070000020003" charset="0"/>
                <a:ea typeface="+mn-ea"/>
                <a:cs typeface="+mn-cs"/>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Titulo</a:t>
            </a:r>
            <a:r>
              <a:rPr lang="en-US" dirty="0"/>
              <a:t> </a:t>
            </a:r>
            <a:r>
              <a:rPr lang="en-US" dirty="0" err="1"/>
              <a:t>gráfico</a:t>
            </a:r>
            <a:r>
              <a:rPr lang="en-US" dirty="0"/>
              <a:t> </a:t>
            </a:r>
          </a:p>
          <a:p>
            <a:pPr lvl="0"/>
            <a:r>
              <a:rPr lang="en-US" dirty="0"/>
              <a:t>(%)</a:t>
            </a:r>
          </a:p>
        </p:txBody>
      </p:sp>
      <p:sp>
        <p:nvSpPr>
          <p:cNvPr id="21" name="Text Placeholder 6">
            <a:extLst>
              <a:ext uri="{FF2B5EF4-FFF2-40B4-BE49-F238E27FC236}">
                <a16:creationId xmlns:a16="http://schemas.microsoft.com/office/drawing/2014/main" id="{A1E177D6-9680-40FC-B355-25CBCA269D09}"/>
              </a:ext>
            </a:extLst>
          </p:cNvPr>
          <p:cNvSpPr>
            <a:spLocks noGrp="1"/>
          </p:cNvSpPr>
          <p:nvPr>
            <p:ph type="body" sz="quarter" idx="16" hasCustomPrompt="1"/>
          </p:nvPr>
        </p:nvSpPr>
        <p:spPr>
          <a:xfrm>
            <a:off x="6221413" y="1280704"/>
            <a:ext cx="5743575" cy="502920"/>
          </a:xfrm>
          <a:prstGeom prst="rect">
            <a:avLst/>
          </a:prstGeom>
          <a:solidFill>
            <a:schemeClr val="tx1">
              <a:lumMod val="40000"/>
              <a:lumOff val="60000"/>
              <a:alpha val="10000"/>
            </a:schemeClr>
          </a:solidFill>
        </p:spPr>
        <p:txBody>
          <a:bodyPr/>
          <a:lstStyle>
            <a:lvl1pPr marL="0" indent="0" algn="ctr">
              <a:spcBef>
                <a:spcPts val="0"/>
              </a:spcBef>
              <a:buNone/>
              <a:defRPr sz="1600" b="1">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r>
              <a:rPr lang="en-US" dirty="0"/>
              <a:t> </a:t>
            </a:r>
          </a:p>
          <a:p>
            <a:pPr lvl="0"/>
            <a:r>
              <a:rPr lang="en-US" dirty="0"/>
              <a:t>(%)</a:t>
            </a:r>
          </a:p>
        </p:txBody>
      </p:sp>
    </p:spTree>
    <p:extLst>
      <p:ext uri="{BB962C8B-B14F-4D97-AF65-F5344CB8AC3E}">
        <p14:creationId xmlns:p14="http://schemas.microsoft.com/office/powerpoint/2010/main" val="1827974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exto-lil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A2CB42-8810-4BA0-AFFD-5A43A92C4BB3}"/>
              </a:ext>
            </a:extLst>
          </p:cNvPr>
          <p:cNvPicPr>
            <a:picLocks noChangeAspect="1"/>
          </p:cNvPicPr>
          <p:nvPr userDrawn="1"/>
        </p:nvPicPr>
        <p:blipFill>
          <a:blip r:embed="rId2"/>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E65664F5-BD99-47FD-9FF8-373E3D5B3192}"/>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18" name="Text Placeholder 6">
            <a:extLst>
              <a:ext uri="{FF2B5EF4-FFF2-40B4-BE49-F238E27FC236}">
                <a16:creationId xmlns:a16="http://schemas.microsoft.com/office/drawing/2014/main" id="{5844A8BC-E671-415E-BEC2-1923CE1432AC}"/>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
        <p:nvSpPr>
          <p:cNvPr id="9" name="Content Placeholder 3">
            <a:extLst>
              <a:ext uri="{FF2B5EF4-FFF2-40B4-BE49-F238E27FC236}">
                <a16:creationId xmlns:a16="http://schemas.microsoft.com/office/drawing/2014/main" id="{2133D4BE-25D9-4E4B-A11F-E799BB712097}"/>
              </a:ext>
            </a:extLst>
          </p:cNvPr>
          <p:cNvSpPr>
            <a:spLocks noGrp="1"/>
          </p:cNvSpPr>
          <p:nvPr>
            <p:ph sz="quarter" idx="10"/>
          </p:nvPr>
        </p:nvSpPr>
        <p:spPr>
          <a:xfrm>
            <a:off x="300173" y="1813561"/>
            <a:ext cx="11665675" cy="3465576"/>
          </a:xfrm>
          <a:prstGeom prst="rect">
            <a:avLst/>
          </a:prstGeom>
        </p:spPr>
        <p:txBody>
          <a:bodyPr/>
          <a:lstStyle>
            <a:lvl1pPr>
              <a:defRPr sz="14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8" name="Text Placeholder 6">
            <a:extLst>
              <a:ext uri="{FF2B5EF4-FFF2-40B4-BE49-F238E27FC236}">
                <a16:creationId xmlns:a16="http://schemas.microsoft.com/office/drawing/2014/main" id="{0C2AB9F6-AF69-466F-BF45-4A45DDD6FC64}"/>
              </a:ext>
            </a:extLst>
          </p:cNvPr>
          <p:cNvSpPr>
            <a:spLocks noGrp="1"/>
          </p:cNvSpPr>
          <p:nvPr>
            <p:ph type="body" sz="quarter" idx="11" hasCustomPrompt="1"/>
          </p:nvPr>
        </p:nvSpPr>
        <p:spPr>
          <a:xfrm>
            <a:off x="300173" y="1220745"/>
            <a:ext cx="11665675" cy="548640"/>
          </a:xfrm>
          <a:prstGeom prst="rect">
            <a:avLst/>
          </a:prstGeom>
          <a:solidFill>
            <a:schemeClr val="tx1">
              <a:lumMod val="40000"/>
              <a:lumOff val="60000"/>
              <a:alpha val="10000"/>
            </a:schemeClr>
          </a:solidFill>
        </p:spPr>
        <p:txBody>
          <a:bodyPr/>
          <a:lstStyle>
            <a:lvl1pPr marL="0" indent="0" algn="ctr">
              <a:spcBef>
                <a:spcPts val="0"/>
              </a:spcBef>
              <a:buNone/>
              <a:defRPr sz="1600" b="1">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a:p>
            <a:pPr lvl="0"/>
            <a:endParaRPr lang="en-US" dirty="0"/>
          </a:p>
          <a:p>
            <a:pPr lvl="0"/>
            <a:endParaRPr lang="en-US" dirty="0"/>
          </a:p>
        </p:txBody>
      </p:sp>
    </p:spTree>
    <p:extLst>
      <p:ext uri="{BB962C8B-B14F-4D97-AF65-F5344CB8AC3E}">
        <p14:creationId xmlns:p14="http://schemas.microsoft.com/office/powerpoint/2010/main" val="2804210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exto-Azu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5938A3-45A5-4398-9158-68E53A47962C}"/>
              </a:ext>
            </a:extLst>
          </p:cNvPr>
          <p:cNvPicPr>
            <a:picLocks noChangeAspect="1"/>
          </p:cNvPicPr>
          <p:nvPr userDrawn="1"/>
        </p:nvPicPr>
        <p:blipFill>
          <a:blip r:embed="rId2"/>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C0C88F8A-0D4C-49AA-8E2F-BA76B4D1C879}"/>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6" name="Content Placeholder 3">
            <a:extLst>
              <a:ext uri="{FF2B5EF4-FFF2-40B4-BE49-F238E27FC236}">
                <a16:creationId xmlns:a16="http://schemas.microsoft.com/office/drawing/2014/main" id="{5F1A5D82-966B-49A0-9297-C02DC83F635A}"/>
              </a:ext>
            </a:extLst>
          </p:cNvPr>
          <p:cNvSpPr>
            <a:spLocks noGrp="1"/>
          </p:cNvSpPr>
          <p:nvPr>
            <p:ph sz="quarter" idx="12"/>
          </p:nvPr>
        </p:nvSpPr>
        <p:spPr>
          <a:xfrm>
            <a:off x="300172" y="1488284"/>
            <a:ext cx="11665675" cy="3465576"/>
          </a:xfrm>
          <a:prstGeom prst="rect">
            <a:avLst/>
          </a:prstGeom>
        </p:spPr>
        <p:txBody>
          <a:bodyPr/>
          <a:lstStyle>
            <a:lvl1pPr>
              <a:defRPr sz="18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Tree>
    <p:extLst>
      <p:ext uri="{BB962C8B-B14F-4D97-AF65-F5344CB8AC3E}">
        <p14:creationId xmlns:p14="http://schemas.microsoft.com/office/powerpoint/2010/main" val="3798386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exto-Crem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DA82513-4950-4D99-B3DF-A359E22FF071}"/>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le 10">
            <a:extLst>
              <a:ext uri="{FF2B5EF4-FFF2-40B4-BE49-F238E27FC236}">
                <a16:creationId xmlns:a16="http://schemas.microsoft.com/office/drawing/2014/main" id="{9DB243F6-B714-454B-A0B0-F5A58ACB4585}"/>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10" name="Content Placeholder 3">
            <a:extLst>
              <a:ext uri="{FF2B5EF4-FFF2-40B4-BE49-F238E27FC236}">
                <a16:creationId xmlns:a16="http://schemas.microsoft.com/office/drawing/2014/main" id="{7B4023AB-3FD0-405C-99BF-9DB722169D99}"/>
              </a:ext>
            </a:extLst>
          </p:cNvPr>
          <p:cNvSpPr>
            <a:spLocks noGrp="1"/>
          </p:cNvSpPr>
          <p:nvPr>
            <p:ph sz="quarter" idx="10"/>
          </p:nvPr>
        </p:nvSpPr>
        <p:spPr>
          <a:xfrm>
            <a:off x="300173"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1" name="Content Placeholder 3">
            <a:extLst>
              <a:ext uri="{FF2B5EF4-FFF2-40B4-BE49-F238E27FC236}">
                <a16:creationId xmlns:a16="http://schemas.microsoft.com/office/drawing/2014/main" id="{C2278575-C505-46D5-BFD2-CD7B4A7CA765}"/>
              </a:ext>
            </a:extLst>
          </p:cNvPr>
          <p:cNvSpPr>
            <a:spLocks noGrp="1"/>
          </p:cNvSpPr>
          <p:nvPr>
            <p:ph sz="quarter" idx="12"/>
          </p:nvPr>
        </p:nvSpPr>
        <p:spPr>
          <a:xfrm>
            <a:off x="6222274"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2" name="Text Placeholder 6">
            <a:extLst>
              <a:ext uri="{FF2B5EF4-FFF2-40B4-BE49-F238E27FC236}">
                <a16:creationId xmlns:a16="http://schemas.microsoft.com/office/drawing/2014/main" id="{7C8D982B-55B4-426F-A5D5-4E8A50EFA0CF}"/>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
        <p:nvSpPr>
          <p:cNvPr id="19" name="Text Placeholder 6">
            <a:extLst>
              <a:ext uri="{FF2B5EF4-FFF2-40B4-BE49-F238E27FC236}">
                <a16:creationId xmlns:a16="http://schemas.microsoft.com/office/drawing/2014/main" id="{65D7B011-5362-4C6D-B7D8-B411F2ED1E5E}"/>
              </a:ext>
            </a:extLst>
          </p:cNvPr>
          <p:cNvSpPr>
            <a:spLocks noGrp="1"/>
          </p:cNvSpPr>
          <p:nvPr>
            <p:ph type="body" sz="quarter" idx="15" hasCustomPrompt="1"/>
          </p:nvPr>
        </p:nvSpPr>
        <p:spPr>
          <a:xfrm>
            <a:off x="300173" y="1280705"/>
            <a:ext cx="5743575" cy="502920"/>
          </a:xfrm>
          <a:prstGeom prst="rect">
            <a:avLst/>
          </a:prstGeom>
          <a:solidFill>
            <a:schemeClr val="tx1">
              <a:lumMod val="40000"/>
              <a:lumOff val="60000"/>
              <a:alpha val="10000"/>
            </a:schemeClr>
          </a:solidFill>
        </p:spPr>
        <p:txBody>
          <a:bodyPr/>
          <a:lstStyle>
            <a:lvl1pPr marL="0" indent="0" algn="ctr" defTabSz="914400" rtl="0" eaLnBrk="1" latinLnBrk="0" hangingPunct="1">
              <a:spcBef>
                <a:spcPts val="0"/>
              </a:spcBef>
              <a:buNone/>
              <a:defRPr lang="en-US" sz="1600" b="1" kern="1200" dirty="0">
                <a:solidFill>
                  <a:schemeClr val="tx1">
                    <a:lumMod val="75000"/>
                  </a:schemeClr>
                </a:solidFill>
                <a:latin typeface="Berling Nova Sans Pro" panose="02000503070000020003" charset="0"/>
                <a:ea typeface="+mn-ea"/>
                <a:cs typeface="+mn-cs"/>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Titulo</a:t>
            </a:r>
            <a:r>
              <a:rPr lang="en-US" dirty="0"/>
              <a:t> </a:t>
            </a:r>
            <a:r>
              <a:rPr lang="en-US" dirty="0" err="1"/>
              <a:t>gráfico</a:t>
            </a:r>
            <a:r>
              <a:rPr lang="en-US" dirty="0"/>
              <a:t> </a:t>
            </a:r>
          </a:p>
          <a:p>
            <a:pPr lvl="0"/>
            <a:r>
              <a:rPr lang="en-US" dirty="0"/>
              <a:t>(%)</a:t>
            </a:r>
          </a:p>
        </p:txBody>
      </p:sp>
      <p:sp>
        <p:nvSpPr>
          <p:cNvPr id="14" name="Text Placeholder 6">
            <a:extLst>
              <a:ext uri="{FF2B5EF4-FFF2-40B4-BE49-F238E27FC236}">
                <a16:creationId xmlns:a16="http://schemas.microsoft.com/office/drawing/2014/main" id="{9904AADF-A478-4586-905E-906B9F3AEC86}"/>
              </a:ext>
            </a:extLst>
          </p:cNvPr>
          <p:cNvSpPr>
            <a:spLocks noGrp="1"/>
          </p:cNvSpPr>
          <p:nvPr>
            <p:ph type="body" sz="quarter" idx="16" hasCustomPrompt="1"/>
          </p:nvPr>
        </p:nvSpPr>
        <p:spPr>
          <a:xfrm>
            <a:off x="6221413" y="1280704"/>
            <a:ext cx="5743575" cy="502920"/>
          </a:xfrm>
          <a:prstGeom prst="rect">
            <a:avLst/>
          </a:prstGeom>
          <a:solidFill>
            <a:schemeClr val="tx1">
              <a:lumMod val="40000"/>
              <a:lumOff val="60000"/>
              <a:alpha val="10000"/>
            </a:schemeClr>
          </a:solidFill>
        </p:spPr>
        <p:txBody>
          <a:bodyPr/>
          <a:lstStyle>
            <a:lvl1pPr marL="0" indent="0" algn="ctr">
              <a:spcBef>
                <a:spcPts val="0"/>
              </a:spcBef>
              <a:buNone/>
              <a:defRPr sz="1600" b="1">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r>
              <a:rPr lang="en-US" dirty="0"/>
              <a:t> </a:t>
            </a:r>
          </a:p>
          <a:p>
            <a:pPr lvl="0"/>
            <a:r>
              <a:rPr lang="en-US" dirty="0"/>
              <a:t>(%)</a:t>
            </a:r>
          </a:p>
        </p:txBody>
      </p:sp>
    </p:spTree>
    <p:extLst>
      <p:ext uri="{BB962C8B-B14F-4D97-AF65-F5344CB8AC3E}">
        <p14:creationId xmlns:p14="http://schemas.microsoft.com/office/powerpoint/2010/main" val="1455223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exto-lil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ABFE4F-49FD-4691-8AE4-6EC0ACFE7D27}"/>
              </a:ext>
            </a:extLst>
          </p:cNvPr>
          <p:cNvPicPr>
            <a:picLocks noChangeAspect="1"/>
          </p:cNvPicPr>
          <p:nvPr userDrawn="1"/>
        </p:nvPicPr>
        <p:blipFill>
          <a:blip r:embed="rId2"/>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E65664F5-BD99-47FD-9FF8-373E3D5B3192}"/>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18" name="Text Placeholder 6">
            <a:extLst>
              <a:ext uri="{FF2B5EF4-FFF2-40B4-BE49-F238E27FC236}">
                <a16:creationId xmlns:a16="http://schemas.microsoft.com/office/drawing/2014/main" id="{5844A8BC-E671-415E-BEC2-1923CE1432AC}"/>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
        <p:nvSpPr>
          <p:cNvPr id="9" name="Content Placeholder 3">
            <a:extLst>
              <a:ext uri="{FF2B5EF4-FFF2-40B4-BE49-F238E27FC236}">
                <a16:creationId xmlns:a16="http://schemas.microsoft.com/office/drawing/2014/main" id="{2133D4BE-25D9-4E4B-A11F-E799BB712097}"/>
              </a:ext>
            </a:extLst>
          </p:cNvPr>
          <p:cNvSpPr>
            <a:spLocks noGrp="1"/>
          </p:cNvSpPr>
          <p:nvPr>
            <p:ph sz="quarter" idx="10"/>
          </p:nvPr>
        </p:nvSpPr>
        <p:spPr>
          <a:xfrm>
            <a:off x="300173" y="1813561"/>
            <a:ext cx="11665675" cy="3465576"/>
          </a:xfrm>
          <a:prstGeom prst="rect">
            <a:avLst/>
          </a:prstGeom>
        </p:spPr>
        <p:txBody>
          <a:bodyPr/>
          <a:lstStyle>
            <a:lvl1pPr>
              <a:defRPr sz="14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1" name="Text Placeholder 6">
            <a:extLst>
              <a:ext uri="{FF2B5EF4-FFF2-40B4-BE49-F238E27FC236}">
                <a16:creationId xmlns:a16="http://schemas.microsoft.com/office/drawing/2014/main" id="{50C16698-E70E-4398-BA77-02A597CEC94C}"/>
              </a:ext>
            </a:extLst>
          </p:cNvPr>
          <p:cNvSpPr>
            <a:spLocks noGrp="1"/>
          </p:cNvSpPr>
          <p:nvPr>
            <p:ph type="body" sz="quarter" idx="11" hasCustomPrompt="1"/>
          </p:nvPr>
        </p:nvSpPr>
        <p:spPr>
          <a:xfrm>
            <a:off x="300173" y="1220745"/>
            <a:ext cx="11665675" cy="548640"/>
          </a:xfrm>
          <a:prstGeom prst="rect">
            <a:avLst/>
          </a:prstGeom>
          <a:solidFill>
            <a:schemeClr val="tx1">
              <a:lumMod val="40000"/>
              <a:lumOff val="60000"/>
              <a:alpha val="10000"/>
            </a:schemeClr>
          </a:solidFill>
        </p:spPr>
        <p:txBody>
          <a:bodyPr/>
          <a:lstStyle>
            <a:lvl1pPr marL="0" indent="0" algn="ctr">
              <a:spcBef>
                <a:spcPts val="0"/>
              </a:spcBef>
              <a:buNone/>
              <a:defRPr sz="1600" b="1">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a:p>
            <a:pPr lvl="0"/>
            <a:endParaRPr lang="en-US" dirty="0"/>
          </a:p>
          <a:p>
            <a:pPr lvl="0"/>
            <a:endParaRPr lang="en-US" dirty="0"/>
          </a:p>
        </p:txBody>
      </p:sp>
    </p:spTree>
    <p:extLst>
      <p:ext uri="{BB962C8B-B14F-4D97-AF65-F5344CB8AC3E}">
        <p14:creationId xmlns:p14="http://schemas.microsoft.com/office/powerpoint/2010/main" val="171104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6E6F-C47E-AD96-986A-93AD3B0FA033}"/>
              </a:ext>
            </a:extLst>
          </p:cNvPr>
          <p:cNvSpPr>
            <a:spLocks noGrp="1"/>
          </p:cNvSpPr>
          <p:nvPr>
            <p:ph type="title"/>
          </p:nvPr>
        </p:nvSpPr>
        <p:spPr/>
        <p:txBody>
          <a:bodyPr/>
          <a:lstStyle/>
          <a:p>
            <a:r>
              <a:rPr lang="en-US"/>
              <a:t>Click to edit Master title style</a:t>
            </a:r>
            <a:endParaRPr lang="en-DO"/>
          </a:p>
        </p:txBody>
      </p:sp>
      <p:sp>
        <p:nvSpPr>
          <p:cNvPr id="3" name="Content Placeholder 2">
            <a:extLst>
              <a:ext uri="{FF2B5EF4-FFF2-40B4-BE49-F238E27FC236}">
                <a16:creationId xmlns:a16="http://schemas.microsoft.com/office/drawing/2014/main" id="{DF53A7D7-89BC-9A85-A0BA-9F77419802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O"/>
          </a:p>
        </p:txBody>
      </p:sp>
      <p:sp>
        <p:nvSpPr>
          <p:cNvPr id="4" name="Content Placeholder 3">
            <a:extLst>
              <a:ext uri="{FF2B5EF4-FFF2-40B4-BE49-F238E27FC236}">
                <a16:creationId xmlns:a16="http://schemas.microsoft.com/office/drawing/2014/main" id="{BE647A84-E010-32E9-453E-1D7FDA862F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O"/>
          </a:p>
        </p:txBody>
      </p:sp>
      <p:sp>
        <p:nvSpPr>
          <p:cNvPr id="5" name="Date Placeholder 4">
            <a:extLst>
              <a:ext uri="{FF2B5EF4-FFF2-40B4-BE49-F238E27FC236}">
                <a16:creationId xmlns:a16="http://schemas.microsoft.com/office/drawing/2014/main" id="{B8A86974-4A63-7AF7-E0CD-37B8C3442988}"/>
              </a:ext>
            </a:extLst>
          </p:cNvPr>
          <p:cNvSpPr>
            <a:spLocks noGrp="1"/>
          </p:cNvSpPr>
          <p:nvPr>
            <p:ph type="dt" sz="half" idx="10"/>
          </p:nvPr>
        </p:nvSpPr>
        <p:spPr/>
        <p:txBody>
          <a:bodyPr/>
          <a:lstStyle/>
          <a:p>
            <a:fld id="{903664A5-307F-284C-85E5-34D488AB20A3}" type="datetimeFigureOut">
              <a:rPr lang="en-DO" smtClean="0"/>
              <a:t>12/10/2024</a:t>
            </a:fld>
            <a:endParaRPr lang="en-DO"/>
          </a:p>
        </p:txBody>
      </p:sp>
      <p:sp>
        <p:nvSpPr>
          <p:cNvPr id="6" name="Footer Placeholder 5">
            <a:extLst>
              <a:ext uri="{FF2B5EF4-FFF2-40B4-BE49-F238E27FC236}">
                <a16:creationId xmlns:a16="http://schemas.microsoft.com/office/drawing/2014/main" id="{E51535BB-44FD-3206-C3DE-A0E5B7112FC4}"/>
              </a:ext>
            </a:extLst>
          </p:cNvPr>
          <p:cNvSpPr>
            <a:spLocks noGrp="1"/>
          </p:cNvSpPr>
          <p:nvPr>
            <p:ph type="ftr" sz="quarter" idx="11"/>
          </p:nvPr>
        </p:nvSpPr>
        <p:spPr/>
        <p:txBody>
          <a:bodyPr/>
          <a:lstStyle/>
          <a:p>
            <a:endParaRPr lang="en-DO"/>
          </a:p>
        </p:txBody>
      </p:sp>
      <p:sp>
        <p:nvSpPr>
          <p:cNvPr id="7" name="Slide Number Placeholder 6">
            <a:extLst>
              <a:ext uri="{FF2B5EF4-FFF2-40B4-BE49-F238E27FC236}">
                <a16:creationId xmlns:a16="http://schemas.microsoft.com/office/drawing/2014/main" id="{29C69AA3-AA22-E332-6A57-0202824233BC}"/>
              </a:ext>
            </a:extLst>
          </p:cNvPr>
          <p:cNvSpPr>
            <a:spLocks noGrp="1"/>
          </p:cNvSpPr>
          <p:nvPr>
            <p:ph type="sldNum" sz="quarter" idx="12"/>
          </p:nvPr>
        </p:nvSpPr>
        <p:spPr/>
        <p:txBody>
          <a:bodyPr/>
          <a:lstStyle/>
          <a:p>
            <a:fld id="{2246CCB9-B140-B94C-9F0A-83917C869A3D}" type="slidenum">
              <a:rPr lang="en-DO" smtClean="0"/>
              <a:t>‹Nº›</a:t>
            </a:fld>
            <a:endParaRPr lang="en-DO"/>
          </a:p>
        </p:txBody>
      </p:sp>
    </p:spTree>
    <p:extLst>
      <p:ext uri="{BB962C8B-B14F-4D97-AF65-F5344CB8AC3E}">
        <p14:creationId xmlns:p14="http://schemas.microsoft.com/office/powerpoint/2010/main" val="3175844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exto-Azu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9E48FF-D4C6-4A11-B428-38129D598434}"/>
              </a:ext>
            </a:extLst>
          </p:cNvPr>
          <p:cNvPicPr>
            <a:picLocks noChangeAspect="1"/>
          </p:cNvPicPr>
          <p:nvPr userDrawn="1"/>
        </p:nvPicPr>
        <p:blipFill>
          <a:blip r:embed="rId2"/>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C0C88F8A-0D4C-49AA-8E2F-BA76B4D1C879}"/>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5" name="Content Placeholder 3">
            <a:extLst>
              <a:ext uri="{FF2B5EF4-FFF2-40B4-BE49-F238E27FC236}">
                <a16:creationId xmlns:a16="http://schemas.microsoft.com/office/drawing/2014/main" id="{54CDCD80-7F05-48AF-BFBD-FB2F3CC48D7E}"/>
              </a:ext>
            </a:extLst>
          </p:cNvPr>
          <p:cNvSpPr>
            <a:spLocks noGrp="1"/>
          </p:cNvSpPr>
          <p:nvPr>
            <p:ph sz="quarter" idx="12"/>
          </p:nvPr>
        </p:nvSpPr>
        <p:spPr>
          <a:xfrm>
            <a:off x="300172" y="1488284"/>
            <a:ext cx="11665675" cy="3465576"/>
          </a:xfrm>
          <a:prstGeom prst="rect">
            <a:avLst/>
          </a:prstGeom>
        </p:spPr>
        <p:txBody>
          <a:bodyPr/>
          <a:lstStyle>
            <a:lvl1pPr>
              <a:defRPr sz="18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Tree>
    <p:extLst>
      <p:ext uri="{BB962C8B-B14F-4D97-AF65-F5344CB8AC3E}">
        <p14:creationId xmlns:p14="http://schemas.microsoft.com/office/powerpoint/2010/main" val="3071524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exto-Crema">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399B20-6A05-4E25-BB52-7B7C5A4C9CF4}"/>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le 10">
            <a:extLst>
              <a:ext uri="{FF2B5EF4-FFF2-40B4-BE49-F238E27FC236}">
                <a16:creationId xmlns:a16="http://schemas.microsoft.com/office/drawing/2014/main" id="{9DB243F6-B714-454B-A0B0-F5A58ACB4585}"/>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10" name="Content Placeholder 3">
            <a:extLst>
              <a:ext uri="{FF2B5EF4-FFF2-40B4-BE49-F238E27FC236}">
                <a16:creationId xmlns:a16="http://schemas.microsoft.com/office/drawing/2014/main" id="{7B4023AB-3FD0-405C-99BF-9DB722169D99}"/>
              </a:ext>
            </a:extLst>
          </p:cNvPr>
          <p:cNvSpPr>
            <a:spLocks noGrp="1"/>
          </p:cNvSpPr>
          <p:nvPr>
            <p:ph sz="quarter" idx="10"/>
          </p:nvPr>
        </p:nvSpPr>
        <p:spPr>
          <a:xfrm>
            <a:off x="300173"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1" name="Content Placeholder 3">
            <a:extLst>
              <a:ext uri="{FF2B5EF4-FFF2-40B4-BE49-F238E27FC236}">
                <a16:creationId xmlns:a16="http://schemas.microsoft.com/office/drawing/2014/main" id="{C2278575-C505-46D5-BFD2-CD7B4A7CA765}"/>
              </a:ext>
            </a:extLst>
          </p:cNvPr>
          <p:cNvSpPr>
            <a:spLocks noGrp="1"/>
          </p:cNvSpPr>
          <p:nvPr>
            <p:ph sz="quarter" idx="12"/>
          </p:nvPr>
        </p:nvSpPr>
        <p:spPr>
          <a:xfrm>
            <a:off x="6222274"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2" name="Text Placeholder 6">
            <a:extLst>
              <a:ext uri="{FF2B5EF4-FFF2-40B4-BE49-F238E27FC236}">
                <a16:creationId xmlns:a16="http://schemas.microsoft.com/office/drawing/2014/main" id="{7C8D982B-55B4-426F-A5D5-4E8A50EFA0CF}"/>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
        <p:nvSpPr>
          <p:cNvPr id="19" name="Text Placeholder 6">
            <a:extLst>
              <a:ext uri="{FF2B5EF4-FFF2-40B4-BE49-F238E27FC236}">
                <a16:creationId xmlns:a16="http://schemas.microsoft.com/office/drawing/2014/main" id="{65D7B011-5362-4C6D-B7D8-B411F2ED1E5E}"/>
              </a:ext>
            </a:extLst>
          </p:cNvPr>
          <p:cNvSpPr>
            <a:spLocks noGrp="1"/>
          </p:cNvSpPr>
          <p:nvPr>
            <p:ph type="body" sz="quarter" idx="15" hasCustomPrompt="1"/>
          </p:nvPr>
        </p:nvSpPr>
        <p:spPr>
          <a:xfrm>
            <a:off x="300173" y="1280705"/>
            <a:ext cx="5743575" cy="502920"/>
          </a:xfrm>
          <a:prstGeom prst="rect">
            <a:avLst/>
          </a:prstGeom>
          <a:solidFill>
            <a:schemeClr val="tx1">
              <a:lumMod val="40000"/>
              <a:lumOff val="60000"/>
              <a:alpha val="10000"/>
            </a:schemeClr>
          </a:solidFill>
        </p:spPr>
        <p:txBody>
          <a:bodyPr/>
          <a:lstStyle>
            <a:lvl1pPr marL="0" indent="0" algn="ctr" defTabSz="914400" rtl="0" eaLnBrk="1" latinLnBrk="0" hangingPunct="1">
              <a:spcBef>
                <a:spcPts val="0"/>
              </a:spcBef>
              <a:buNone/>
              <a:defRPr lang="en-US" sz="1600" b="1" kern="1200" dirty="0">
                <a:solidFill>
                  <a:schemeClr val="tx1">
                    <a:lumMod val="75000"/>
                  </a:schemeClr>
                </a:solidFill>
                <a:latin typeface="Berling Nova Sans Pro" panose="02000503070000020003" charset="0"/>
                <a:ea typeface="+mn-ea"/>
                <a:cs typeface="+mn-cs"/>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Titulo</a:t>
            </a:r>
            <a:r>
              <a:rPr lang="en-US" dirty="0"/>
              <a:t> </a:t>
            </a:r>
            <a:r>
              <a:rPr lang="en-US" dirty="0" err="1"/>
              <a:t>gráfico</a:t>
            </a:r>
            <a:r>
              <a:rPr lang="en-US" dirty="0"/>
              <a:t> </a:t>
            </a:r>
          </a:p>
          <a:p>
            <a:pPr lvl="0"/>
            <a:r>
              <a:rPr lang="en-US" dirty="0"/>
              <a:t>(%)</a:t>
            </a:r>
          </a:p>
        </p:txBody>
      </p:sp>
      <p:sp>
        <p:nvSpPr>
          <p:cNvPr id="15" name="Text Placeholder 6">
            <a:extLst>
              <a:ext uri="{FF2B5EF4-FFF2-40B4-BE49-F238E27FC236}">
                <a16:creationId xmlns:a16="http://schemas.microsoft.com/office/drawing/2014/main" id="{467D7585-3BB8-44B0-A432-6AE47C092A17}"/>
              </a:ext>
            </a:extLst>
          </p:cNvPr>
          <p:cNvSpPr>
            <a:spLocks noGrp="1"/>
          </p:cNvSpPr>
          <p:nvPr>
            <p:ph type="body" sz="quarter" idx="16" hasCustomPrompt="1"/>
          </p:nvPr>
        </p:nvSpPr>
        <p:spPr>
          <a:xfrm>
            <a:off x="6221413" y="1280704"/>
            <a:ext cx="5743575" cy="502920"/>
          </a:xfrm>
          <a:prstGeom prst="rect">
            <a:avLst/>
          </a:prstGeom>
          <a:solidFill>
            <a:schemeClr val="tx1">
              <a:lumMod val="40000"/>
              <a:lumOff val="60000"/>
              <a:alpha val="10000"/>
            </a:schemeClr>
          </a:solidFill>
        </p:spPr>
        <p:txBody>
          <a:bodyPr/>
          <a:lstStyle>
            <a:lvl1pPr marL="0" indent="0" algn="ctr">
              <a:spcBef>
                <a:spcPts val="0"/>
              </a:spcBef>
              <a:buNone/>
              <a:defRPr sz="1600" b="1">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r>
              <a:rPr lang="en-US" dirty="0"/>
              <a:t> </a:t>
            </a:r>
          </a:p>
          <a:p>
            <a:pPr lvl="0"/>
            <a:r>
              <a:rPr lang="en-US" dirty="0"/>
              <a:t>(%)</a:t>
            </a:r>
          </a:p>
        </p:txBody>
      </p:sp>
    </p:spTree>
    <p:extLst>
      <p:ext uri="{BB962C8B-B14F-4D97-AF65-F5344CB8AC3E}">
        <p14:creationId xmlns:p14="http://schemas.microsoft.com/office/powerpoint/2010/main" val="3819867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exto-lil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508D53-FA33-4B65-84F5-0A2E3E718B6F}"/>
              </a:ext>
            </a:extLst>
          </p:cNvPr>
          <p:cNvPicPr>
            <a:picLocks noChangeAspect="1"/>
          </p:cNvPicPr>
          <p:nvPr userDrawn="1"/>
        </p:nvPicPr>
        <p:blipFill>
          <a:blip r:embed="rId2"/>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E65664F5-BD99-47FD-9FF8-373E3D5B3192}"/>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18" name="Text Placeholder 6">
            <a:extLst>
              <a:ext uri="{FF2B5EF4-FFF2-40B4-BE49-F238E27FC236}">
                <a16:creationId xmlns:a16="http://schemas.microsoft.com/office/drawing/2014/main" id="{5844A8BC-E671-415E-BEC2-1923CE1432AC}"/>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
        <p:nvSpPr>
          <p:cNvPr id="9" name="Content Placeholder 3">
            <a:extLst>
              <a:ext uri="{FF2B5EF4-FFF2-40B4-BE49-F238E27FC236}">
                <a16:creationId xmlns:a16="http://schemas.microsoft.com/office/drawing/2014/main" id="{2133D4BE-25D9-4E4B-A11F-E799BB712097}"/>
              </a:ext>
            </a:extLst>
          </p:cNvPr>
          <p:cNvSpPr>
            <a:spLocks noGrp="1"/>
          </p:cNvSpPr>
          <p:nvPr>
            <p:ph sz="quarter" idx="10"/>
          </p:nvPr>
        </p:nvSpPr>
        <p:spPr>
          <a:xfrm>
            <a:off x="300173" y="1813561"/>
            <a:ext cx="11665675" cy="3465576"/>
          </a:xfrm>
          <a:prstGeom prst="rect">
            <a:avLst/>
          </a:prstGeom>
        </p:spPr>
        <p:txBody>
          <a:bodyPr/>
          <a:lstStyle>
            <a:lvl1pPr>
              <a:defRPr sz="14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1" name="Text Placeholder 6">
            <a:extLst>
              <a:ext uri="{FF2B5EF4-FFF2-40B4-BE49-F238E27FC236}">
                <a16:creationId xmlns:a16="http://schemas.microsoft.com/office/drawing/2014/main" id="{2881EEE7-0026-4237-A3BA-894E8CEB9EB6}"/>
              </a:ext>
            </a:extLst>
          </p:cNvPr>
          <p:cNvSpPr>
            <a:spLocks noGrp="1"/>
          </p:cNvSpPr>
          <p:nvPr>
            <p:ph type="body" sz="quarter" idx="11" hasCustomPrompt="1"/>
          </p:nvPr>
        </p:nvSpPr>
        <p:spPr>
          <a:xfrm>
            <a:off x="300173" y="1220745"/>
            <a:ext cx="11665675" cy="548640"/>
          </a:xfrm>
          <a:prstGeom prst="rect">
            <a:avLst/>
          </a:prstGeom>
          <a:solidFill>
            <a:schemeClr val="tx1">
              <a:lumMod val="40000"/>
              <a:lumOff val="60000"/>
              <a:alpha val="10000"/>
            </a:schemeClr>
          </a:solidFill>
        </p:spPr>
        <p:txBody>
          <a:bodyPr/>
          <a:lstStyle>
            <a:lvl1pPr marL="0" indent="0" algn="ctr">
              <a:spcBef>
                <a:spcPts val="0"/>
              </a:spcBef>
              <a:buNone/>
              <a:defRPr sz="1600" b="1">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a:p>
            <a:pPr lvl="0"/>
            <a:endParaRPr lang="en-US" dirty="0"/>
          </a:p>
          <a:p>
            <a:pPr lvl="0"/>
            <a:endParaRPr lang="en-US" dirty="0"/>
          </a:p>
        </p:txBody>
      </p:sp>
    </p:spTree>
    <p:extLst>
      <p:ext uri="{BB962C8B-B14F-4D97-AF65-F5344CB8AC3E}">
        <p14:creationId xmlns:p14="http://schemas.microsoft.com/office/powerpoint/2010/main" val="1537635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Texto-Azu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9F2392-675F-4B6A-9626-80AE27EBE97E}"/>
              </a:ext>
            </a:extLst>
          </p:cNvPr>
          <p:cNvPicPr>
            <a:picLocks noChangeAspect="1"/>
          </p:cNvPicPr>
          <p:nvPr userDrawn="1"/>
        </p:nvPicPr>
        <p:blipFill>
          <a:blip r:embed="rId2"/>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C0C88F8A-0D4C-49AA-8E2F-BA76B4D1C879}"/>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6" name="Content Placeholder 3">
            <a:extLst>
              <a:ext uri="{FF2B5EF4-FFF2-40B4-BE49-F238E27FC236}">
                <a16:creationId xmlns:a16="http://schemas.microsoft.com/office/drawing/2014/main" id="{B5193A21-1D25-42C9-970A-E51E2C7FB60B}"/>
              </a:ext>
            </a:extLst>
          </p:cNvPr>
          <p:cNvSpPr>
            <a:spLocks noGrp="1"/>
          </p:cNvSpPr>
          <p:nvPr>
            <p:ph sz="quarter" idx="12"/>
          </p:nvPr>
        </p:nvSpPr>
        <p:spPr>
          <a:xfrm>
            <a:off x="300172" y="1488284"/>
            <a:ext cx="11665675" cy="3465576"/>
          </a:xfrm>
          <a:prstGeom prst="rect">
            <a:avLst/>
          </a:prstGeom>
        </p:spPr>
        <p:txBody>
          <a:bodyPr/>
          <a:lstStyle>
            <a:lvl1pPr>
              <a:defRPr sz="18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Tree>
    <p:extLst>
      <p:ext uri="{BB962C8B-B14F-4D97-AF65-F5344CB8AC3E}">
        <p14:creationId xmlns:p14="http://schemas.microsoft.com/office/powerpoint/2010/main" val="3755910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exto-Crem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C750DEB-1D5C-4DF5-A655-29F05361EE80}"/>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le 10">
            <a:extLst>
              <a:ext uri="{FF2B5EF4-FFF2-40B4-BE49-F238E27FC236}">
                <a16:creationId xmlns:a16="http://schemas.microsoft.com/office/drawing/2014/main" id="{9DB243F6-B714-454B-A0B0-F5A58ACB4585}"/>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10" name="Content Placeholder 3">
            <a:extLst>
              <a:ext uri="{FF2B5EF4-FFF2-40B4-BE49-F238E27FC236}">
                <a16:creationId xmlns:a16="http://schemas.microsoft.com/office/drawing/2014/main" id="{7B4023AB-3FD0-405C-99BF-9DB722169D99}"/>
              </a:ext>
            </a:extLst>
          </p:cNvPr>
          <p:cNvSpPr>
            <a:spLocks noGrp="1"/>
          </p:cNvSpPr>
          <p:nvPr>
            <p:ph sz="quarter" idx="10"/>
          </p:nvPr>
        </p:nvSpPr>
        <p:spPr>
          <a:xfrm>
            <a:off x="300173"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1" name="Content Placeholder 3">
            <a:extLst>
              <a:ext uri="{FF2B5EF4-FFF2-40B4-BE49-F238E27FC236}">
                <a16:creationId xmlns:a16="http://schemas.microsoft.com/office/drawing/2014/main" id="{C2278575-C505-46D5-BFD2-CD7B4A7CA765}"/>
              </a:ext>
            </a:extLst>
          </p:cNvPr>
          <p:cNvSpPr>
            <a:spLocks noGrp="1"/>
          </p:cNvSpPr>
          <p:nvPr>
            <p:ph sz="quarter" idx="12"/>
          </p:nvPr>
        </p:nvSpPr>
        <p:spPr>
          <a:xfrm>
            <a:off x="6222274"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2" name="Text Placeholder 6">
            <a:extLst>
              <a:ext uri="{FF2B5EF4-FFF2-40B4-BE49-F238E27FC236}">
                <a16:creationId xmlns:a16="http://schemas.microsoft.com/office/drawing/2014/main" id="{7C8D982B-55B4-426F-A5D5-4E8A50EFA0CF}"/>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
        <p:nvSpPr>
          <p:cNvPr id="19" name="Text Placeholder 6">
            <a:extLst>
              <a:ext uri="{FF2B5EF4-FFF2-40B4-BE49-F238E27FC236}">
                <a16:creationId xmlns:a16="http://schemas.microsoft.com/office/drawing/2014/main" id="{65D7B011-5362-4C6D-B7D8-B411F2ED1E5E}"/>
              </a:ext>
            </a:extLst>
          </p:cNvPr>
          <p:cNvSpPr>
            <a:spLocks noGrp="1"/>
          </p:cNvSpPr>
          <p:nvPr>
            <p:ph type="body" sz="quarter" idx="15" hasCustomPrompt="1"/>
          </p:nvPr>
        </p:nvSpPr>
        <p:spPr>
          <a:xfrm>
            <a:off x="300173" y="1280705"/>
            <a:ext cx="5743575" cy="502920"/>
          </a:xfrm>
          <a:prstGeom prst="rect">
            <a:avLst/>
          </a:prstGeom>
          <a:solidFill>
            <a:schemeClr val="tx1">
              <a:lumMod val="40000"/>
              <a:lumOff val="60000"/>
              <a:alpha val="10000"/>
            </a:schemeClr>
          </a:solidFill>
        </p:spPr>
        <p:txBody>
          <a:bodyPr/>
          <a:lstStyle>
            <a:lvl1pPr marL="0" indent="0" algn="ctr" defTabSz="914400" rtl="0" eaLnBrk="1" latinLnBrk="0" hangingPunct="1">
              <a:spcBef>
                <a:spcPts val="0"/>
              </a:spcBef>
              <a:buNone/>
              <a:defRPr lang="en-US" sz="1600" b="1" kern="1200" dirty="0">
                <a:solidFill>
                  <a:schemeClr val="tx1">
                    <a:lumMod val="75000"/>
                  </a:schemeClr>
                </a:solidFill>
                <a:latin typeface="Berling Nova Sans Pro" panose="02000503070000020003" charset="0"/>
                <a:ea typeface="+mn-ea"/>
                <a:cs typeface="+mn-cs"/>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Titulo</a:t>
            </a:r>
            <a:r>
              <a:rPr lang="en-US" dirty="0"/>
              <a:t> </a:t>
            </a:r>
            <a:r>
              <a:rPr lang="en-US" dirty="0" err="1"/>
              <a:t>gráfico</a:t>
            </a:r>
            <a:r>
              <a:rPr lang="en-US" dirty="0"/>
              <a:t> </a:t>
            </a:r>
          </a:p>
          <a:p>
            <a:pPr lvl="0"/>
            <a:r>
              <a:rPr lang="en-US" dirty="0"/>
              <a:t>(%)</a:t>
            </a:r>
          </a:p>
        </p:txBody>
      </p:sp>
      <p:sp>
        <p:nvSpPr>
          <p:cNvPr id="15" name="Text Placeholder 6">
            <a:extLst>
              <a:ext uri="{FF2B5EF4-FFF2-40B4-BE49-F238E27FC236}">
                <a16:creationId xmlns:a16="http://schemas.microsoft.com/office/drawing/2014/main" id="{467D7585-3BB8-44B0-A432-6AE47C092A17}"/>
              </a:ext>
            </a:extLst>
          </p:cNvPr>
          <p:cNvSpPr>
            <a:spLocks noGrp="1"/>
          </p:cNvSpPr>
          <p:nvPr>
            <p:ph type="body" sz="quarter" idx="16" hasCustomPrompt="1"/>
          </p:nvPr>
        </p:nvSpPr>
        <p:spPr>
          <a:xfrm>
            <a:off x="6221413" y="1280704"/>
            <a:ext cx="5743575" cy="502920"/>
          </a:xfrm>
          <a:prstGeom prst="rect">
            <a:avLst/>
          </a:prstGeom>
          <a:solidFill>
            <a:schemeClr val="tx1">
              <a:lumMod val="40000"/>
              <a:lumOff val="60000"/>
              <a:alpha val="10000"/>
            </a:schemeClr>
          </a:solidFill>
        </p:spPr>
        <p:txBody>
          <a:bodyPr/>
          <a:lstStyle>
            <a:lvl1pPr marL="0" indent="0" algn="ctr">
              <a:spcBef>
                <a:spcPts val="0"/>
              </a:spcBef>
              <a:buNone/>
              <a:defRPr sz="1600" b="1">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r>
              <a:rPr lang="en-US" dirty="0"/>
              <a:t> </a:t>
            </a:r>
          </a:p>
          <a:p>
            <a:pPr lvl="0"/>
            <a:r>
              <a:rPr lang="en-US" dirty="0"/>
              <a:t>(%)</a:t>
            </a:r>
          </a:p>
        </p:txBody>
      </p:sp>
    </p:spTree>
    <p:extLst>
      <p:ext uri="{BB962C8B-B14F-4D97-AF65-F5344CB8AC3E}">
        <p14:creationId xmlns:p14="http://schemas.microsoft.com/office/powerpoint/2010/main" val="1549128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ficos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4" name="Title 10">
            <a:extLst>
              <a:ext uri="{FF2B5EF4-FFF2-40B4-BE49-F238E27FC236}">
                <a16:creationId xmlns:a16="http://schemas.microsoft.com/office/drawing/2014/main" id="{EB9443DD-4B02-443F-A4B1-E2589704B9A2}"/>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6" name="Text Placeholder 6">
            <a:extLst>
              <a:ext uri="{FF2B5EF4-FFF2-40B4-BE49-F238E27FC236}">
                <a16:creationId xmlns:a16="http://schemas.microsoft.com/office/drawing/2014/main" id="{76DDCE23-EEDF-408A-8A3F-3750EF2D6BD8}"/>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
        <p:nvSpPr>
          <p:cNvPr id="7" name="Content Placeholder 3">
            <a:extLst>
              <a:ext uri="{FF2B5EF4-FFF2-40B4-BE49-F238E27FC236}">
                <a16:creationId xmlns:a16="http://schemas.microsoft.com/office/drawing/2014/main" id="{BF66AC0D-AA9D-41A5-9D81-8B4EFD9FFF0D}"/>
              </a:ext>
            </a:extLst>
          </p:cNvPr>
          <p:cNvSpPr>
            <a:spLocks noGrp="1"/>
          </p:cNvSpPr>
          <p:nvPr>
            <p:ph sz="quarter" idx="10"/>
          </p:nvPr>
        </p:nvSpPr>
        <p:spPr>
          <a:xfrm>
            <a:off x="300173" y="1813561"/>
            <a:ext cx="11665675" cy="3465576"/>
          </a:xfrm>
          <a:prstGeom prst="rect">
            <a:avLst/>
          </a:prstGeom>
        </p:spPr>
        <p:txBody>
          <a:bodyPr/>
          <a:lstStyle>
            <a:lvl1pPr>
              <a:defRPr sz="14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8" name="Text Placeholder 6">
            <a:extLst>
              <a:ext uri="{FF2B5EF4-FFF2-40B4-BE49-F238E27FC236}">
                <a16:creationId xmlns:a16="http://schemas.microsoft.com/office/drawing/2014/main" id="{DD1F2C2A-7ECB-4AB2-A3B4-671B56693E51}"/>
              </a:ext>
            </a:extLst>
          </p:cNvPr>
          <p:cNvSpPr>
            <a:spLocks noGrp="1"/>
          </p:cNvSpPr>
          <p:nvPr>
            <p:ph type="body" sz="quarter" idx="11" hasCustomPrompt="1"/>
          </p:nvPr>
        </p:nvSpPr>
        <p:spPr>
          <a:xfrm>
            <a:off x="300173" y="1220745"/>
            <a:ext cx="11665675" cy="548640"/>
          </a:xfrm>
          <a:prstGeom prst="rect">
            <a:avLst/>
          </a:prstGeom>
          <a:solidFill>
            <a:schemeClr val="tx1">
              <a:lumMod val="40000"/>
              <a:lumOff val="60000"/>
              <a:alpha val="10000"/>
            </a:schemeClr>
          </a:solidFill>
        </p:spPr>
        <p:txBody>
          <a:bodyPr/>
          <a:lstStyle>
            <a:lvl1pPr marL="0" indent="0" algn="ctr">
              <a:spcBef>
                <a:spcPts val="0"/>
              </a:spcBef>
              <a:buNone/>
              <a:defRPr sz="1600" b="1">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a:p>
            <a:pPr lvl="0"/>
            <a:endParaRPr lang="en-US" dirty="0"/>
          </a:p>
          <a:p>
            <a:pPr lvl="0"/>
            <a:endParaRPr lang="en-US" dirty="0"/>
          </a:p>
        </p:txBody>
      </p:sp>
    </p:spTree>
    <p:extLst>
      <p:ext uri="{BB962C8B-B14F-4D97-AF65-F5344CB8AC3E}">
        <p14:creationId xmlns:p14="http://schemas.microsoft.com/office/powerpoint/2010/main" val="38141889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Graficos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le 10">
            <a:extLst>
              <a:ext uri="{FF2B5EF4-FFF2-40B4-BE49-F238E27FC236}">
                <a16:creationId xmlns:a16="http://schemas.microsoft.com/office/drawing/2014/main" id="{EB9443DD-4B02-443F-A4B1-E2589704B9A2}"/>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6" name="Content Placeholder 3">
            <a:extLst>
              <a:ext uri="{FF2B5EF4-FFF2-40B4-BE49-F238E27FC236}">
                <a16:creationId xmlns:a16="http://schemas.microsoft.com/office/drawing/2014/main" id="{B8E14F88-0C6D-4CAF-92F2-896CC1097B33}"/>
              </a:ext>
            </a:extLst>
          </p:cNvPr>
          <p:cNvSpPr>
            <a:spLocks noGrp="1"/>
          </p:cNvSpPr>
          <p:nvPr>
            <p:ph sz="quarter" idx="12"/>
          </p:nvPr>
        </p:nvSpPr>
        <p:spPr>
          <a:xfrm>
            <a:off x="300172" y="1488284"/>
            <a:ext cx="11665675" cy="3465576"/>
          </a:xfrm>
          <a:prstGeom prst="rect">
            <a:avLst/>
          </a:prstGeom>
        </p:spPr>
        <p:txBody>
          <a:bodyPr/>
          <a:lstStyle>
            <a:lvl1pPr>
              <a:defRPr sz="18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Tree>
    <p:extLst>
      <p:ext uri="{BB962C8B-B14F-4D97-AF65-F5344CB8AC3E}">
        <p14:creationId xmlns:p14="http://schemas.microsoft.com/office/powerpoint/2010/main" val="1350862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exto-Azu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B3C780-09BE-4E3D-8E09-DE13B9AEE1D3}"/>
              </a:ext>
            </a:extLst>
          </p:cNvPr>
          <p:cNvPicPr>
            <a:picLocks noChangeAspect="1"/>
          </p:cNvPicPr>
          <p:nvPr userDrawn="1"/>
        </p:nvPicPr>
        <p:blipFill>
          <a:blip r:embed="rId2"/>
          <a:srcRect/>
          <a:stretch/>
        </p:blipFill>
        <p:spPr>
          <a:xfrm>
            <a:off x="0" y="0"/>
            <a:ext cx="12192000" cy="6858000"/>
          </a:xfrm>
          <a:prstGeom prst="rect">
            <a:avLst/>
          </a:prstGeom>
        </p:spPr>
      </p:pic>
      <p:sp>
        <p:nvSpPr>
          <p:cNvPr id="13" name="Title 10">
            <a:extLst>
              <a:ext uri="{FF2B5EF4-FFF2-40B4-BE49-F238E27FC236}">
                <a16:creationId xmlns:a16="http://schemas.microsoft.com/office/drawing/2014/main" id="{C0C88F8A-0D4C-49AA-8E2F-BA76B4D1C879}"/>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14" name="Content Placeholder 3">
            <a:extLst>
              <a:ext uri="{FF2B5EF4-FFF2-40B4-BE49-F238E27FC236}">
                <a16:creationId xmlns:a16="http://schemas.microsoft.com/office/drawing/2014/main" id="{711B5D15-3912-4FE7-BD84-1AB433576E28}"/>
              </a:ext>
            </a:extLst>
          </p:cNvPr>
          <p:cNvSpPr>
            <a:spLocks noGrp="1"/>
          </p:cNvSpPr>
          <p:nvPr>
            <p:ph sz="quarter" idx="10"/>
          </p:nvPr>
        </p:nvSpPr>
        <p:spPr>
          <a:xfrm>
            <a:off x="300173" y="1826261"/>
            <a:ext cx="5743575" cy="3463880"/>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5" name="Text Placeholder 6">
            <a:extLst>
              <a:ext uri="{FF2B5EF4-FFF2-40B4-BE49-F238E27FC236}">
                <a16:creationId xmlns:a16="http://schemas.microsoft.com/office/drawing/2014/main" id="{B71D6ECB-53D8-430A-BF79-685EFC5E0A61}"/>
              </a:ext>
            </a:extLst>
          </p:cNvPr>
          <p:cNvSpPr>
            <a:spLocks noGrp="1"/>
          </p:cNvSpPr>
          <p:nvPr>
            <p:ph type="body" sz="quarter" idx="11" hasCustomPrompt="1"/>
          </p:nvPr>
        </p:nvSpPr>
        <p:spPr>
          <a:xfrm>
            <a:off x="300173" y="1280705"/>
            <a:ext cx="5743575" cy="502920"/>
          </a:xfrm>
          <a:prstGeom prst="rect">
            <a:avLst/>
          </a:prstGeom>
          <a:solidFill>
            <a:srgbClr val="E2EBF4">
              <a:alpha val="70000"/>
            </a:srgbClr>
          </a:solidFill>
        </p:spPr>
        <p:txBody>
          <a:bodyPr/>
          <a:lstStyle>
            <a:lvl1pPr marL="0" indent="0" algn="ctr">
              <a:spcBef>
                <a:spcPts val="0"/>
              </a:spcBef>
              <a:buNone/>
              <a:defRPr sz="1600" b="1">
                <a:solidFill>
                  <a:srgbClr val="3A67A0"/>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a:p>
            <a:pPr lvl="0"/>
            <a:endParaRPr lang="en-US" dirty="0"/>
          </a:p>
          <a:p>
            <a:pPr lvl="0"/>
            <a:endParaRPr lang="en-US" dirty="0"/>
          </a:p>
        </p:txBody>
      </p:sp>
      <p:sp>
        <p:nvSpPr>
          <p:cNvPr id="16" name="Content Placeholder 3">
            <a:extLst>
              <a:ext uri="{FF2B5EF4-FFF2-40B4-BE49-F238E27FC236}">
                <a16:creationId xmlns:a16="http://schemas.microsoft.com/office/drawing/2014/main" id="{0EABF9A7-0A47-4006-963C-E924F331B32F}"/>
              </a:ext>
            </a:extLst>
          </p:cNvPr>
          <p:cNvSpPr>
            <a:spLocks noGrp="1"/>
          </p:cNvSpPr>
          <p:nvPr>
            <p:ph sz="quarter" idx="12"/>
          </p:nvPr>
        </p:nvSpPr>
        <p:spPr>
          <a:xfrm>
            <a:off x="6222274"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17" name="Text Placeholder 6">
            <a:extLst>
              <a:ext uri="{FF2B5EF4-FFF2-40B4-BE49-F238E27FC236}">
                <a16:creationId xmlns:a16="http://schemas.microsoft.com/office/drawing/2014/main" id="{6CA0BD0E-30BE-4730-B046-ADB71647B38B}"/>
              </a:ext>
            </a:extLst>
          </p:cNvPr>
          <p:cNvSpPr>
            <a:spLocks noGrp="1"/>
          </p:cNvSpPr>
          <p:nvPr>
            <p:ph type="body" sz="quarter" idx="13" hasCustomPrompt="1"/>
          </p:nvPr>
        </p:nvSpPr>
        <p:spPr>
          <a:xfrm>
            <a:off x="6222273" y="1280704"/>
            <a:ext cx="5743575" cy="502920"/>
          </a:xfrm>
          <a:prstGeom prst="rect">
            <a:avLst/>
          </a:prstGeom>
          <a:solidFill>
            <a:srgbClr val="E2EBF4">
              <a:alpha val="70000"/>
            </a:srgbClr>
          </a:solidFill>
        </p:spPr>
        <p:txBody>
          <a:bodyPr/>
          <a:lstStyle>
            <a:lvl1pPr marL="0" indent="0" algn="ctr">
              <a:spcBef>
                <a:spcPts val="0"/>
              </a:spcBef>
              <a:buNone/>
              <a:defRPr sz="1600" b="1">
                <a:solidFill>
                  <a:srgbClr val="3A67A0"/>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p:txBody>
      </p:sp>
      <p:sp>
        <p:nvSpPr>
          <p:cNvPr id="18" name="Text Placeholder 6">
            <a:extLst>
              <a:ext uri="{FF2B5EF4-FFF2-40B4-BE49-F238E27FC236}">
                <a16:creationId xmlns:a16="http://schemas.microsoft.com/office/drawing/2014/main" id="{601768FF-92EA-4BB4-A142-10668A7DB249}"/>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Tree>
    <p:extLst>
      <p:ext uri="{BB962C8B-B14F-4D97-AF65-F5344CB8AC3E}">
        <p14:creationId xmlns:p14="http://schemas.microsoft.com/office/powerpoint/2010/main" val="1736955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aficos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4" name="Title 10">
            <a:extLst>
              <a:ext uri="{FF2B5EF4-FFF2-40B4-BE49-F238E27FC236}">
                <a16:creationId xmlns:a16="http://schemas.microsoft.com/office/drawing/2014/main" id="{F2C722E6-BC07-47E3-9708-1B9773FC3F83}"/>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6" name="Text Placeholder 6">
            <a:extLst>
              <a:ext uri="{FF2B5EF4-FFF2-40B4-BE49-F238E27FC236}">
                <a16:creationId xmlns:a16="http://schemas.microsoft.com/office/drawing/2014/main" id="{E0B9DBC9-5B24-4EA0-9014-7D3555EEAF19}"/>
              </a:ext>
            </a:extLst>
          </p:cNvPr>
          <p:cNvSpPr>
            <a:spLocks noGrp="1"/>
          </p:cNvSpPr>
          <p:nvPr>
            <p:ph type="body" sz="quarter" idx="11" hasCustomPrompt="1"/>
          </p:nvPr>
        </p:nvSpPr>
        <p:spPr>
          <a:xfrm>
            <a:off x="300172" y="1221615"/>
            <a:ext cx="11665675" cy="548640"/>
          </a:xfrm>
          <a:prstGeom prst="rect">
            <a:avLst/>
          </a:prstGeom>
          <a:solidFill>
            <a:srgbClr val="E2EBF4">
              <a:alpha val="70000"/>
            </a:srgbClr>
          </a:solidFill>
        </p:spPr>
        <p:txBody>
          <a:bodyPr/>
          <a:lstStyle>
            <a:lvl1pPr marL="0" indent="0" algn="ctr">
              <a:spcBef>
                <a:spcPts val="0"/>
              </a:spcBef>
              <a:buNone/>
              <a:defRPr sz="1600" b="1">
                <a:solidFill>
                  <a:srgbClr val="3A67A0"/>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a:p>
            <a:pPr lvl="0"/>
            <a:endParaRPr lang="en-US" dirty="0"/>
          </a:p>
          <a:p>
            <a:pPr lvl="0"/>
            <a:endParaRPr lang="en-US" dirty="0"/>
          </a:p>
        </p:txBody>
      </p:sp>
      <p:sp>
        <p:nvSpPr>
          <p:cNvPr id="7" name="Content Placeholder 3">
            <a:extLst>
              <a:ext uri="{FF2B5EF4-FFF2-40B4-BE49-F238E27FC236}">
                <a16:creationId xmlns:a16="http://schemas.microsoft.com/office/drawing/2014/main" id="{1D20E35C-4C18-4032-98CE-0AC3EF3A6688}"/>
              </a:ext>
            </a:extLst>
          </p:cNvPr>
          <p:cNvSpPr>
            <a:spLocks noGrp="1"/>
          </p:cNvSpPr>
          <p:nvPr>
            <p:ph sz="quarter" idx="12"/>
          </p:nvPr>
        </p:nvSpPr>
        <p:spPr>
          <a:xfrm>
            <a:off x="300172" y="1805784"/>
            <a:ext cx="11665675" cy="3465576"/>
          </a:xfrm>
          <a:prstGeom prst="rect">
            <a:avLst/>
          </a:prstGeom>
        </p:spPr>
        <p:txBody>
          <a:bodyPr/>
          <a:lstStyle>
            <a:lvl1pPr>
              <a:defRPr sz="14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8" name="Text Placeholder 6">
            <a:extLst>
              <a:ext uri="{FF2B5EF4-FFF2-40B4-BE49-F238E27FC236}">
                <a16:creationId xmlns:a16="http://schemas.microsoft.com/office/drawing/2014/main" id="{14605099-CCED-4DB8-89D3-A026898F096E}"/>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Tree>
    <p:extLst>
      <p:ext uri="{BB962C8B-B14F-4D97-AF65-F5344CB8AC3E}">
        <p14:creationId xmlns:p14="http://schemas.microsoft.com/office/powerpoint/2010/main" val="38733393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Graficos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4" name="Title 10">
            <a:extLst>
              <a:ext uri="{FF2B5EF4-FFF2-40B4-BE49-F238E27FC236}">
                <a16:creationId xmlns:a16="http://schemas.microsoft.com/office/drawing/2014/main" id="{F2C722E6-BC07-47E3-9708-1B9773FC3F83}"/>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9" name="Content Placeholder 3">
            <a:extLst>
              <a:ext uri="{FF2B5EF4-FFF2-40B4-BE49-F238E27FC236}">
                <a16:creationId xmlns:a16="http://schemas.microsoft.com/office/drawing/2014/main" id="{8B278EB2-9172-4F46-97B7-8D2D51694854}"/>
              </a:ext>
            </a:extLst>
          </p:cNvPr>
          <p:cNvSpPr>
            <a:spLocks noGrp="1"/>
          </p:cNvSpPr>
          <p:nvPr>
            <p:ph sz="quarter" idx="12"/>
          </p:nvPr>
        </p:nvSpPr>
        <p:spPr>
          <a:xfrm>
            <a:off x="300172" y="1488284"/>
            <a:ext cx="11665675" cy="3465576"/>
          </a:xfrm>
          <a:prstGeom prst="rect">
            <a:avLst/>
          </a:prstGeom>
        </p:spPr>
        <p:txBody>
          <a:bodyPr/>
          <a:lstStyle>
            <a:lvl1pPr>
              <a:buClr>
                <a:srgbClr val="3B68A1"/>
              </a:buClr>
              <a:defRPr sz="18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Tree>
    <p:extLst>
      <p:ext uri="{BB962C8B-B14F-4D97-AF65-F5344CB8AC3E}">
        <p14:creationId xmlns:p14="http://schemas.microsoft.com/office/powerpoint/2010/main" val="215901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5032-263C-8B8C-395E-175F7A148DC5}"/>
              </a:ext>
            </a:extLst>
          </p:cNvPr>
          <p:cNvSpPr>
            <a:spLocks noGrp="1"/>
          </p:cNvSpPr>
          <p:nvPr>
            <p:ph type="title"/>
          </p:nvPr>
        </p:nvSpPr>
        <p:spPr>
          <a:xfrm>
            <a:off x="839788" y="365125"/>
            <a:ext cx="10515600" cy="1325563"/>
          </a:xfrm>
        </p:spPr>
        <p:txBody>
          <a:bodyPr/>
          <a:lstStyle/>
          <a:p>
            <a:r>
              <a:rPr lang="en-US"/>
              <a:t>Click to edit Master title style</a:t>
            </a:r>
            <a:endParaRPr lang="en-DO"/>
          </a:p>
        </p:txBody>
      </p:sp>
      <p:sp>
        <p:nvSpPr>
          <p:cNvPr id="3" name="Text Placeholder 2">
            <a:extLst>
              <a:ext uri="{FF2B5EF4-FFF2-40B4-BE49-F238E27FC236}">
                <a16:creationId xmlns:a16="http://schemas.microsoft.com/office/drawing/2014/main" id="{0D7B3DD6-4595-07E9-419B-137EA5A97B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F7584D-A11B-AE95-0C91-118B0E4E83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O"/>
          </a:p>
        </p:txBody>
      </p:sp>
      <p:sp>
        <p:nvSpPr>
          <p:cNvPr id="5" name="Text Placeholder 4">
            <a:extLst>
              <a:ext uri="{FF2B5EF4-FFF2-40B4-BE49-F238E27FC236}">
                <a16:creationId xmlns:a16="http://schemas.microsoft.com/office/drawing/2014/main" id="{4F19298D-5C8C-FDA6-9437-35712C56DF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BF4476-0061-DEC1-5E32-9827DED12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O"/>
          </a:p>
        </p:txBody>
      </p:sp>
      <p:sp>
        <p:nvSpPr>
          <p:cNvPr id="7" name="Date Placeholder 6">
            <a:extLst>
              <a:ext uri="{FF2B5EF4-FFF2-40B4-BE49-F238E27FC236}">
                <a16:creationId xmlns:a16="http://schemas.microsoft.com/office/drawing/2014/main" id="{3ECA8B6B-5A44-FDC1-6813-C6AF7C089D79}"/>
              </a:ext>
            </a:extLst>
          </p:cNvPr>
          <p:cNvSpPr>
            <a:spLocks noGrp="1"/>
          </p:cNvSpPr>
          <p:nvPr>
            <p:ph type="dt" sz="half" idx="10"/>
          </p:nvPr>
        </p:nvSpPr>
        <p:spPr/>
        <p:txBody>
          <a:bodyPr/>
          <a:lstStyle/>
          <a:p>
            <a:fld id="{903664A5-307F-284C-85E5-34D488AB20A3}" type="datetimeFigureOut">
              <a:rPr lang="en-DO" smtClean="0"/>
              <a:t>12/10/2024</a:t>
            </a:fld>
            <a:endParaRPr lang="en-DO"/>
          </a:p>
        </p:txBody>
      </p:sp>
      <p:sp>
        <p:nvSpPr>
          <p:cNvPr id="8" name="Footer Placeholder 7">
            <a:extLst>
              <a:ext uri="{FF2B5EF4-FFF2-40B4-BE49-F238E27FC236}">
                <a16:creationId xmlns:a16="http://schemas.microsoft.com/office/drawing/2014/main" id="{E2DC4060-7D40-C0EB-78EE-13585E73703D}"/>
              </a:ext>
            </a:extLst>
          </p:cNvPr>
          <p:cNvSpPr>
            <a:spLocks noGrp="1"/>
          </p:cNvSpPr>
          <p:nvPr>
            <p:ph type="ftr" sz="quarter" idx="11"/>
          </p:nvPr>
        </p:nvSpPr>
        <p:spPr/>
        <p:txBody>
          <a:bodyPr/>
          <a:lstStyle/>
          <a:p>
            <a:endParaRPr lang="en-DO"/>
          </a:p>
        </p:txBody>
      </p:sp>
      <p:sp>
        <p:nvSpPr>
          <p:cNvPr id="9" name="Slide Number Placeholder 8">
            <a:extLst>
              <a:ext uri="{FF2B5EF4-FFF2-40B4-BE49-F238E27FC236}">
                <a16:creationId xmlns:a16="http://schemas.microsoft.com/office/drawing/2014/main" id="{475029BC-6D49-CAC3-2A48-11F7206C58F9}"/>
              </a:ext>
            </a:extLst>
          </p:cNvPr>
          <p:cNvSpPr>
            <a:spLocks noGrp="1"/>
          </p:cNvSpPr>
          <p:nvPr>
            <p:ph type="sldNum" sz="quarter" idx="12"/>
          </p:nvPr>
        </p:nvSpPr>
        <p:spPr/>
        <p:txBody>
          <a:bodyPr/>
          <a:lstStyle/>
          <a:p>
            <a:fld id="{2246CCB9-B140-B94C-9F0A-83917C869A3D}" type="slidenum">
              <a:rPr lang="en-DO" smtClean="0"/>
              <a:t>‹Nº›</a:t>
            </a:fld>
            <a:endParaRPr lang="en-DO"/>
          </a:p>
        </p:txBody>
      </p:sp>
    </p:spTree>
    <p:extLst>
      <p:ext uri="{BB962C8B-B14F-4D97-AF65-F5344CB8AC3E}">
        <p14:creationId xmlns:p14="http://schemas.microsoft.com/office/powerpoint/2010/main" val="1746062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Graficos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4" name="Title 10">
            <a:extLst>
              <a:ext uri="{FF2B5EF4-FFF2-40B4-BE49-F238E27FC236}">
                <a16:creationId xmlns:a16="http://schemas.microsoft.com/office/drawing/2014/main" id="{0B384272-95C6-4B16-86EF-16071786808F}"/>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6" name="Content Placeholder 3">
            <a:extLst>
              <a:ext uri="{FF2B5EF4-FFF2-40B4-BE49-F238E27FC236}">
                <a16:creationId xmlns:a16="http://schemas.microsoft.com/office/drawing/2014/main" id="{7F5AF4B2-2332-4D09-9EA9-0C7408300935}"/>
              </a:ext>
            </a:extLst>
          </p:cNvPr>
          <p:cNvSpPr>
            <a:spLocks noGrp="1"/>
          </p:cNvSpPr>
          <p:nvPr>
            <p:ph sz="quarter" idx="10"/>
          </p:nvPr>
        </p:nvSpPr>
        <p:spPr>
          <a:xfrm>
            <a:off x="300173" y="1826261"/>
            <a:ext cx="5743575" cy="3463880"/>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7" name="Text Placeholder 6">
            <a:extLst>
              <a:ext uri="{FF2B5EF4-FFF2-40B4-BE49-F238E27FC236}">
                <a16:creationId xmlns:a16="http://schemas.microsoft.com/office/drawing/2014/main" id="{9CE244BC-871F-4643-A1F5-C495E8F85EAE}"/>
              </a:ext>
            </a:extLst>
          </p:cNvPr>
          <p:cNvSpPr>
            <a:spLocks noGrp="1"/>
          </p:cNvSpPr>
          <p:nvPr>
            <p:ph type="body" sz="quarter" idx="11" hasCustomPrompt="1"/>
          </p:nvPr>
        </p:nvSpPr>
        <p:spPr>
          <a:xfrm>
            <a:off x="300173" y="1280705"/>
            <a:ext cx="5743575" cy="502920"/>
          </a:xfrm>
          <a:prstGeom prst="rect">
            <a:avLst/>
          </a:prstGeom>
          <a:solidFill>
            <a:srgbClr val="E2EBF4">
              <a:alpha val="70000"/>
            </a:srgbClr>
          </a:solidFill>
        </p:spPr>
        <p:txBody>
          <a:bodyPr/>
          <a:lstStyle>
            <a:lvl1pPr marL="0" indent="0" algn="ctr">
              <a:spcBef>
                <a:spcPts val="0"/>
              </a:spcBef>
              <a:buNone/>
              <a:defRPr sz="1600" b="1">
                <a:solidFill>
                  <a:srgbClr val="3A67A0"/>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a:p>
            <a:pPr lvl="0"/>
            <a:endParaRPr lang="en-US" dirty="0"/>
          </a:p>
          <a:p>
            <a:pPr lvl="0"/>
            <a:endParaRPr lang="en-US" dirty="0"/>
          </a:p>
        </p:txBody>
      </p:sp>
      <p:sp>
        <p:nvSpPr>
          <p:cNvPr id="8" name="Content Placeholder 3">
            <a:extLst>
              <a:ext uri="{FF2B5EF4-FFF2-40B4-BE49-F238E27FC236}">
                <a16:creationId xmlns:a16="http://schemas.microsoft.com/office/drawing/2014/main" id="{34D387DE-79FD-407C-A24C-E96AB9352F6A}"/>
              </a:ext>
            </a:extLst>
          </p:cNvPr>
          <p:cNvSpPr>
            <a:spLocks noGrp="1"/>
          </p:cNvSpPr>
          <p:nvPr>
            <p:ph sz="quarter" idx="12"/>
          </p:nvPr>
        </p:nvSpPr>
        <p:spPr>
          <a:xfrm>
            <a:off x="6222274" y="1826261"/>
            <a:ext cx="5743575" cy="3465576"/>
          </a:xfrm>
          <a:prstGeom prst="rect">
            <a:avLst/>
          </a:prstGeom>
        </p:spPr>
        <p:txBody>
          <a:bodyPr/>
          <a:lstStyle>
            <a:lvl1pPr>
              <a:defRPr sz="12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9" name="Text Placeholder 6">
            <a:extLst>
              <a:ext uri="{FF2B5EF4-FFF2-40B4-BE49-F238E27FC236}">
                <a16:creationId xmlns:a16="http://schemas.microsoft.com/office/drawing/2014/main" id="{7695E297-9C52-440A-933D-C9E9D398A33B}"/>
              </a:ext>
            </a:extLst>
          </p:cNvPr>
          <p:cNvSpPr>
            <a:spLocks noGrp="1"/>
          </p:cNvSpPr>
          <p:nvPr>
            <p:ph type="body" sz="quarter" idx="13" hasCustomPrompt="1"/>
          </p:nvPr>
        </p:nvSpPr>
        <p:spPr>
          <a:xfrm>
            <a:off x="6222273" y="1280704"/>
            <a:ext cx="5743575" cy="502920"/>
          </a:xfrm>
          <a:prstGeom prst="rect">
            <a:avLst/>
          </a:prstGeom>
          <a:solidFill>
            <a:srgbClr val="E2EBF4">
              <a:alpha val="70000"/>
            </a:srgbClr>
          </a:solidFill>
        </p:spPr>
        <p:txBody>
          <a:bodyPr/>
          <a:lstStyle>
            <a:lvl1pPr marL="0" indent="0" algn="ctr">
              <a:spcBef>
                <a:spcPts val="0"/>
              </a:spcBef>
              <a:buNone/>
              <a:defRPr sz="1600" b="1">
                <a:solidFill>
                  <a:srgbClr val="3A67A0"/>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p:txBody>
      </p:sp>
      <p:sp>
        <p:nvSpPr>
          <p:cNvPr id="10" name="Text Placeholder 6">
            <a:extLst>
              <a:ext uri="{FF2B5EF4-FFF2-40B4-BE49-F238E27FC236}">
                <a16:creationId xmlns:a16="http://schemas.microsoft.com/office/drawing/2014/main" id="{AEBECE48-C32F-474F-8262-64E9407D666E}"/>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Tree>
    <p:extLst>
      <p:ext uri="{BB962C8B-B14F-4D97-AF65-F5344CB8AC3E}">
        <p14:creationId xmlns:p14="http://schemas.microsoft.com/office/powerpoint/2010/main" val="3253596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ficos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4" name="Title 10">
            <a:extLst>
              <a:ext uri="{FF2B5EF4-FFF2-40B4-BE49-F238E27FC236}">
                <a16:creationId xmlns:a16="http://schemas.microsoft.com/office/drawing/2014/main" id="{B812D685-5930-479E-906E-5C59E1DA6F7E}"/>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6" name="Text Placeholder 6">
            <a:extLst>
              <a:ext uri="{FF2B5EF4-FFF2-40B4-BE49-F238E27FC236}">
                <a16:creationId xmlns:a16="http://schemas.microsoft.com/office/drawing/2014/main" id="{E7DACED9-44AB-4725-936C-612A0D499B53}"/>
              </a:ext>
            </a:extLst>
          </p:cNvPr>
          <p:cNvSpPr>
            <a:spLocks noGrp="1"/>
          </p:cNvSpPr>
          <p:nvPr>
            <p:ph type="body" sz="quarter" idx="11" hasCustomPrompt="1"/>
          </p:nvPr>
        </p:nvSpPr>
        <p:spPr>
          <a:xfrm>
            <a:off x="300172" y="1221615"/>
            <a:ext cx="11665675" cy="548640"/>
          </a:xfrm>
          <a:prstGeom prst="rect">
            <a:avLst/>
          </a:prstGeom>
          <a:solidFill>
            <a:srgbClr val="E2EBF4">
              <a:alpha val="70000"/>
            </a:srgbClr>
          </a:solidFill>
        </p:spPr>
        <p:txBody>
          <a:bodyPr/>
          <a:lstStyle>
            <a:lvl1pPr marL="0" indent="0" algn="ctr">
              <a:spcBef>
                <a:spcPts val="0"/>
              </a:spcBef>
              <a:buNone/>
              <a:defRPr sz="1600" b="1">
                <a:solidFill>
                  <a:srgbClr val="3A67A0"/>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err="1"/>
              <a:t>Título</a:t>
            </a:r>
            <a:r>
              <a:rPr lang="en-US" dirty="0"/>
              <a:t> </a:t>
            </a:r>
            <a:r>
              <a:rPr lang="en-US" dirty="0" err="1"/>
              <a:t>gráfico</a:t>
            </a:r>
            <a:endParaRPr lang="en-US" dirty="0"/>
          </a:p>
          <a:p>
            <a:pPr lvl="0"/>
            <a:r>
              <a:rPr lang="en-US" dirty="0"/>
              <a:t>(%)</a:t>
            </a:r>
          </a:p>
          <a:p>
            <a:pPr lvl="0"/>
            <a:endParaRPr lang="en-US" dirty="0"/>
          </a:p>
          <a:p>
            <a:pPr lvl="0"/>
            <a:endParaRPr lang="en-US" dirty="0"/>
          </a:p>
        </p:txBody>
      </p:sp>
      <p:sp>
        <p:nvSpPr>
          <p:cNvPr id="7" name="Content Placeholder 3">
            <a:extLst>
              <a:ext uri="{FF2B5EF4-FFF2-40B4-BE49-F238E27FC236}">
                <a16:creationId xmlns:a16="http://schemas.microsoft.com/office/drawing/2014/main" id="{EAC71E31-13EA-44F7-9E59-E979BA8441BA}"/>
              </a:ext>
            </a:extLst>
          </p:cNvPr>
          <p:cNvSpPr>
            <a:spLocks noGrp="1"/>
          </p:cNvSpPr>
          <p:nvPr>
            <p:ph sz="quarter" idx="12"/>
          </p:nvPr>
        </p:nvSpPr>
        <p:spPr>
          <a:xfrm>
            <a:off x="300172" y="1805784"/>
            <a:ext cx="11665675" cy="3465576"/>
          </a:xfrm>
          <a:prstGeom prst="rect">
            <a:avLst/>
          </a:prstGeom>
        </p:spPr>
        <p:txBody>
          <a:bodyPr/>
          <a:lstStyle>
            <a:lvl1pPr>
              <a:defRPr sz="14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
        <p:nvSpPr>
          <p:cNvPr id="8" name="Text Placeholder 6">
            <a:extLst>
              <a:ext uri="{FF2B5EF4-FFF2-40B4-BE49-F238E27FC236}">
                <a16:creationId xmlns:a16="http://schemas.microsoft.com/office/drawing/2014/main" id="{8893B16C-1460-454D-8C16-2EAECA2377F2}"/>
              </a:ext>
            </a:extLst>
          </p:cNvPr>
          <p:cNvSpPr>
            <a:spLocks noGrp="1"/>
          </p:cNvSpPr>
          <p:nvPr>
            <p:ph type="body" sz="quarter" idx="14" hasCustomPrompt="1"/>
          </p:nvPr>
        </p:nvSpPr>
        <p:spPr>
          <a:xfrm>
            <a:off x="9823269" y="5591219"/>
            <a:ext cx="2259874" cy="142831"/>
          </a:xfrm>
          <a:prstGeom prst="rect">
            <a:avLst/>
          </a:prstGeom>
        </p:spPr>
        <p:txBody>
          <a:bodyPr/>
          <a:lstStyle>
            <a:lvl1pPr marL="0" indent="0">
              <a:buNone/>
              <a:defRPr sz="1000">
                <a:solidFill>
                  <a:schemeClr val="tx1">
                    <a:lumMod val="75000"/>
                  </a:schemeClr>
                </a:solidFill>
                <a:latin typeface="Berling Nova Sans Pro" panose="02000503070000020003" pitchFamily="50" charset="0"/>
              </a:defRPr>
            </a:lvl1pPr>
            <a:lvl2pPr>
              <a:defRPr sz="1200">
                <a:latin typeface="Berling Nova Sans Pro" panose="02000503070000020003" pitchFamily="50" charset="0"/>
              </a:defRPr>
            </a:lvl2pPr>
            <a:lvl3pPr>
              <a:defRPr sz="1200">
                <a:latin typeface="Berling Nova Sans Pro" panose="02000503070000020003" pitchFamily="50" charset="0"/>
              </a:defRPr>
            </a:lvl3pPr>
            <a:lvl4pPr>
              <a:defRPr sz="1200">
                <a:latin typeface="Berling Nova Sans Pro" panose="02000503070000020003" pitchFamily="50" charset="0"/>
              </a:defRPr>
            </a:lvl4pPr>
            <a:lvl5pPr>
              <a:defRPr sz="1200">
                <a:latin typeface="Berling Nova Sans Pro" panose="02000503070000020003" pitchFamily="50" charset="0"/>
              </a:defRPr>
            </a:lvl5pPr>
          </a:lstStyle>
          <a:p>
            <a:pPr lvl="0"/>
            <a:r>
              <a:rPr lang="en-US" dirty="0"/>
              <a:t>Fuente:</a:t>
            </a:r>
          </a:p>
        </p:txBody>
      </p:sp>
    </p:spTree>
    <p:extLst>
      <p:ext uri="{BB962C8B-B14F-4D97-AF65-F5344CB8AC3E}">
        <p14:creationId xmlns:p14="http://schemas.microsoft.com/office/powerpoint/2010/main" val="2326172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Graficos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131DE-2E4D-B1DF-6835-7D1C4240BD24}"/>
              </a:ext>
            </a:extLst>
          </p:cNvPr>
          <p:cNvPicPr>
            <a:picLocks noChangeAspect="1"/>
          </p:cNvPicPr>
          <p:nvPr/>
        </p:nvPicPr>
        <p:blipFill>
          <a:blip r:embed="rId2"/>
          <a:srcRect/>
          <a:stretch/>
        </p:blipFill>
        <p:spPr>
          <a:xfrm>
            <a:off x="0" y="0"/>
            <a:ext cx="12192000" cy="6858000"/>
          </a:xfrm>
          <a:prstGeom prst="rect">
            <a:avLst/>
          </a:prstGeom>
        </p:spPr>
      </p:pic>
      <p:sp>
        <p:nvSpPr>
          <p:cNvPr id="4" name="Title 10">
            <a:extLst>
              <a:ext uri="{FF2B5EF4-FFF2-40B4-BE49-F238E27FC236}">
                <a16:creationId xmlns:a16="http://schemas.microsoft.com/office/drawing/2014/main" id="{B812D685-5930-479E-906E-5C59E1DA6F7E}"/>
              </a:ext>
            </a:extLst>
          </p:cNvPr>
          <p:cNvSpPr>
            <a:spLocks noGrp="1"/>
          </p:cNvSpPr>
          <p:nvPr>
            <p:ph type="title"/>
          </p:nvPr>
        </p:nvSpPr>
        <p:spPr>
          <a:xfrm>
            <a:off x="300173" y="215751"/>
            <a:ext cx="11665675" cy="790114"/>
          </a:xfrm>
          <a:prstGeom prst="rect">
            <a:avLst/>
          </a:prstGeom>
        </p:spPr>
        <p:txBody>
          <a:bodyPr/>
          <a:lstStyle>
            <a:lvl1pPr>
              <a:defRPr sz="2400">
                <a:solidFill>
                  <a:schemeClr val="tx1">
                    <a:lumMod val="75000"/>
                  </a:schemeClr>
                </a:solidFill>
                <a:latin typeface="Berling Nova Sans Pro" panose="02000503070000020003" pitchFamily="2" charset="0"/>
              </a:defRPr>
            </a:lvl1pPr>
          </a:lstStyle>
          <a:p>
            <a:endParaRPr lang="en-DO" dirty="0"/>
          </a:p>
        </p:txBody>
      </p:sp>
      <p:sp>
        <p:nvSpPr>
          <p:cNvPr id="6" name="Content Placeholder 3">
            <a:extLst>
              <a:ext uri="{FF2B5EF4-FFF2-40B4-BE49-F238E27FC236}">
                <a16:creationId xmlns:a16="http://schemas.microsoft.com/office/drawing/2014/main" id="{4A5F3398-F4D5-4E69-BCAC-D72EF9ECB1D4}"/>
              </a:ext>
            </a:extLst>
          </p:cNvPr>
          <p:cNvSpPr>
            <a:spLocks noGrp="1"/>
          </p:cNvSpPr>
          <p:nvPr>
            <p:ph sz="quarter" idx="12"/>
          </p:nvPr>
        </p:nvSpPr>
        <p:spPr>
          <a:xfrm>
            <a:off x="300172" y="1488284"/>
            <a:ext cx="11665675" cy="3465576"/>
          </a:xfrm>
          <a:prstGeom prst="rect">
            <a:avLst/>
          </a:prstGeom>
        </p:spPr>
        <p:txBody>
          <a:bodyPr/>
          <a:lstStyle>
            <a:lvl1pPr>
              <a:buClr>
                <a:srgbClr val="3B68A1"/>
              </a:buClr>
              <a:defRPr sz="1800">
                <a:solidFill>
                  <a:schemeClr val="tx1">
                    <a:lumMod val="75000"/>
                  </a:schemeClr>
                </a:solidFill>
                <a:latin typeface="Gotham Book" pitchFamily="50" charset="0"/>
                <a:cs typeface="Gotham Book" pitchFamily="50" charset="0"/>
              </a:defRPr>
            </a:lvl1pPr>
            <a:lvl2pPr>
              <a:defRPr sz="1200">
                <a:latin typeface="Gotham Book" pitchFamily="50" charset="0"/>
                <a:cs typeface="Gotham Book" pitchFamily="50" charset="0"/>
              </a:defRPr>
            </a:lvl2pPr>
            <a:lvl3pPr>
              <a:defRPr sz="1200">
                <a:latin typeface="Gotham Book" pitchFamily="50" charset="0"/>
                <a:cs typeface="Gotham Book" pitchFamily="50" charset="0"/>
              </a:defRPr>
            </a:lvl3pPr>
            <a:lvl4pPr>
              <a:defRPr sz="1200">
                <a:latin typeface="Gotham Book" pitchFamily="50" charset="0"/>
                <a:cs typeface="Gotham Book" pitchFamily="50" charset="0"/>
              </a:defRPr>
            </a:lvl4pPr>
            <a:lvl5pPr>
              <a:defRPr sz="1200">
                <a:latin typeface="Gotham Book" pitchFamily="50" charset="0"/>
                <a:cs typeface="Gotham Book" pitchFamily="50" charset="0"/>
              </a:defRPr>
            </a:lvl5pPr>
          </a:lstStyle>
          <a:p>
            <a:pPr lvl="0"/>
            <a:endParaRPr lang="en-US" dirty="0"/>
          </a:p>
        </p:txBody>
      </p:sp>
    </p:spTree>
    <p:extLst>
      <p:ext uri="{BB962C8B-B14F-4D97-AF65-F5344CB8AC3E}">
        <p14:creationId xmlns:p14="http://schemas.microsoft.com/office/powerpoint/2010/main" val="2186895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ier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36B0CA-D6EA-FEC6-C226-E3FBC728E7B2}"/>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712933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5B4D-3FB3-4738-88C7-3AA0BB2B7F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DO"/>
          </a:p>
        </p:txBody>
      </p:sp>
      <p:sp>
        <p:nvSpPr>
          <p:cNvPr id="3" name="Subtitle 2">
            <a:extLst>
              <a:ext uri="{FF2B5EF4-FFF2-40B4-BE49-F238E27FC236}">
                <a16:creationId xmlns:a16="http://schemas.microsoft.com/office/drawing/2014/main" id="{938D1AD8-72D2-43BF-9F48-E25DE641D4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DO"/>
          </a:p>
        </p:txBody>
      </p:sp>
      <p:sp>
        <p:nvSpPr>
          <p:cNvPr id="4" name="Date Placeholder 3">
            <a:extLst>
              <a:ext uri="{FF2B5EF4-FFF2-40B4-BE49-F238E27FC236}">
                <a16:creationId xmlns:a16="http://schemas.microsoft.com/office/drawing/2014/main" id="{9521A622-8B7F-4759-8EB6-6D2A06E61DCD}"/>
              </a:ext>
            </a:extLst>
          </p:cNvPr>
          <p:cNvSpPr>
            <a:spLocks noGrp="1"/>
          </p:cNvSpPr>
          <p:nvPr>
            <p:ph type="dt" sz="half" idx="10"/>
          </p:nvPr>
        </p:nvSpPr>
        <p:spPr/>
        <p:txBody>
          <a:bodyPr/>
          <a:lstStyle/>
          <a:p>
            <a:fld id="{A954A01B-5D39-4031-950B-C1AB0163F56A}" type="datetimeFigureOut">
              <a:rPr lang="es-DO" smtClean="0"/>
              <a:t>10/12/2024</a:t>
            </a:fld>
            <a:endParaRPr lang="es-DO"/>
          </a:p>
        </p:txBody>
      </p:sp>
      <p:sp>
        <p:nvSpPr>
          <p:cNvPr id="5" name="Footer Placeholder 4">
            <a:extLst>
              <a:ext uri="{FF2B5EF4-FFF2-40B4-BE49-F238E27FC236}">
                <a16:creationId xmlns:a16="http://schemas.microsoft.com/office/drawing/2014/main" id="{24668C23-87E9-46B8-840E-26B98AB1D963}"/>
              </a:ext>
            </a:extLst>
          </p:cNvPr>
          <p:cNvSpPr>
            <a:spLocks noGrp="1"/>
          </p:cNvSpPr>
          <p:nvPr>
            <p:ph type="ftr" sz="quarter" idx="11"/>
          </p:nvPr>
        </p:nvSpPr>
        <p:spPr/>
        <p:txBody>
          <a:bodyPr/>
          <a:lstStyle/>
          <a:p>
            <a:endParaRPr lang="es-DO"/>
          </a:p>
        </p:txBody>
      </p:sp>
      <p:sp>
        <p:nvSpPr>
          <p:cNvPr id="6" name="Slide Number Placeholder 5">
            <a:extLst>
              <a:ext uri="{FF2B5EF4-FFF2-40B4-BE49-F238E27FC236}">
                <a16:creationId xmlns:a16="http://schemas.microsoft.com/office/drawing/2014/main" id="{F42B3B2D-7ED7-45CB-BB80-DFB6634750F6}"/>
              </a:ext>
            </a:extLst>
          </p:cNvPr>
          <p:cNvSpPr>
            <a:spLocks noGrp="1"/>
          </p:cNvSpPr>
          <p:nvPr>
            <p:ph type="sldNum" sz="quarter" idx="12"/>
          </p:nvPr>
        </p:nvSpPr>
        <p:spPr/>
        <p:txBody>
          <a:bodyPr/>
          <a:lstStyle/>
          <a:p>
            <a:fld id="{9BE71049-4803-4A0A-A366-E4E29EB26209}" type="slidenum">
              <a:rPr lang="es-DO" smtClean="0"/>
              <a:t>‹Nº›</a:t>
            </a:fld>
            <a:endParaRPr lang="es-DO"/>
          </a:p>
        </p:txBody>
      </p:sp>
    </p:spTree>
    <p:extLst>
      <p:ext uri="{BB962C8B-B14F-4D97-AF65-F5344CB8AC3E}">
        <p14:creationId xmlns:p14="http://schemas.microsoft.com/office/powerpoint/2010/main" val="36588187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E8EB-036F-4FC8-A102-1D9AA068C210}"/>
              </a:ext>
            </a:extLst>
          </p:cNvPr>
          <p:cNvSpPr>
            <a:spLocks noGrp="1"/>
          </p:cNvSpPr>
          <p:nvPr>
            <p:ph type="title"/>
          </p:nvPr>
        </p:nvSpPr>
        <p:spPr/>
        <p:txBody>
          <a:bodyPr/>
          <a:lstStyle/>
          <a:p>
            <a:r>
              <a:rPr lang="en-US"/>
              <a:t>Click to edit Master title style</a:t>
            </a:r>
            <a:endParaRPr lang="es-DO"/>
          </a:p>
        </p:txBody>
      </p:sp>
      <p:sp>
        <p:nvSpPr>
          <p:cNvPr id="3" name="Content Placeholder 2">
            <a:extLst>
              <a:ext uri="{FF2B5EF4-FFF2-40B4-BE49-F238E27FC236}">
                <a16:creationId xmlns:a16="http://schemas.microsoft.com/office/drawing/2014/main" id="{5135271F-17D5-4A67-9C7B-75EF2783FE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Date Placeholder 3">
            <a:extLst>
              <a:ext uri="{FF2B5EF4-FFF2-40B4-BE49-F238E27FC236}">
                <a16:creationId xmlns:a16="http://schemas.microsoft.com/office/drawing/2014/main" id="{1D08FC89-371C-4D8E-A90F-66BEEBFD7D60}"/>
              </a:ext>
            </a:extLst>
          </p:cNvPr>
          <p:cNvSpPr>
            <a:spLocks noGrp="1"/>
          </p:cNvSpPr>
          <p:nvPr>
            <p:ph type="dt" sz="half" idx="10"/>
          </p:nvPr>
        </p:nvSpPr>
        <p:spPr/>
        <p:txBody>
          <a:bodyPr/>
          <a:lstStyle/>
          <a:p>
            <a:fld id="{8D1CB9E1-C34F-493E-9A43-5B4043B3C1E5}" type="datetimeFigureOut">
              <a:rPr lang="es-DO" smtClean="0"/>
              <a:t>10/12/2024</a:t>
            </a:fld>
            <a:endParaRPr lang="es-DO"/>
          </a:p>
        </p:txBody>
      </p:sp>
      <p:sp>
        <p:nvSpPr>
          <p:cNvPr id="5" name="Footer Placeholder 4">
            <a:extLst>
              <a:ext uri="{FF2B5EF4-FFF2-40B4-BE49-F238E27FC236}">
                <a16:creationId xmlns:a16="http://schemas.microsoft.com/office/drawing/2014/main" id="{25ED1774-DC59-45B3-BB86-63161C7B71FE}"/>
              </a:ext>
            </a:extLst>
          </p:cNvPr>
          <p:cNvSpPr>
            <a:spLocks noGrp="1"/>
          </p:cNvSpPr>
          <p:nvPr>
            <p:ph type="ftr" sz="quarter" idx="11"/>
          </p:nvPr>
        </p:nvSpPr>
        <p:spPr/>
        <p:txBody>
          <a:bodyPr/>
          <a:lstStyle/>
          <a:p>
            <a:endParaRPr lang="es-DO"/>
          </a:p>
        </p:txBody>
      </p:sp>
      <p:sp>
        <p:nvSpPr>
          <p:cNvPr id="6" name="Slide Number Placeholder 5">
            <a:extLst>
              <a:ext uri="{FF2B5EF4-FFF2-40B4-BE49-F238E27FC236}">
                <a16:creationId xmlns:a16="http://schemas.microsoft.com/office/drawing/2014/main" id="{DE4921EE-5556-46AD-AF25-13C173809695}"/>
              </a:ext>
            </a:extLst>
          </p:cNvPr>
          <p:cNvSpPr>
            <a:spLocks noGrp="1"/>
          </p:cNvSpPr>
          <p:nvPr>
            <p:ph type="sldNum" sz="quarter" idx="12"/>
          </p:nvPr>
        </p:nvSpPr>
        <p:spPr/>
        <p:txBody>
          <a:bodyPr/>
          <a:lstStyle/>
          <a:p>
            <a:fld id="{84F9FA1D-AD5C-4DBB-BE46-2073E66F2990}" type="slidenum">
              <a:rPr lang="es-DO" smtClean="0"/>
              <a:t>‹Nº›</a:t>
            </a:fld>
            <a:endParaRPr lang="es-DO"/>
          </a:p>
        </p:txBody>
      </p:sp>
    </p:spTree>
    <p:extLst>
      <p:ext uri="{BB962C8B-B14F-4D97-AF65-F5344CB8AC3E}">
        <p14:creationId xmlns:p14="http://schemas.microsoft.com/office/powerpoint/2010/main" val="277946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2F57D-1C17-D389-FBD7-7C95361CEE46}"/>
              </a:ext>
            </a:extLst>
          </p:cNvPr>
          <p:cNvSpPr>
            <a:spLocks noGrp="1"/>
          </p:cNvSpPr>
          <p:nvPr>
            <p:ph type="title"/>
          </p:nvPr>
        </p:nvSpPr>
        <p:spPr/>
        <p:txBody>
          <a:bodyPr/>
          <a:lstStyle/>
          <a:p>
            <a:r>
              <a:rPr lang="en-US"/>
              <a:t>Click to edit Master title style</a:t>
            </a:r>
            <a:endParaRPr lang="en-DO"/>
          </a:p>
        </p:txBody>
      </p:sp>
      <p:sp>
        <p:nvSpPr>
          <p:cNvPr id="3" name="Date Placeholder 2">
            <a:extLst>
              <a:ext uri="{FF2B5EF4-FFF2-40B4-BE49-F238E27FC236}">
                <a16:creationId xmlns:a16="http://schemas.microsoft.com/office/drawing/2014/main" id="{D643AA63-8866-5047-69AC-7467B0E3FF3B}"/>
              </a:ext>
            </a:extLst>
          </p:cNvPr>
          <p:cNvSpPr>
            <a:spLocks noGrp="1"/>
          </p:cNvSpPr>
          <p:nvPr>
            <p:ph type="dt" sz="half" idx="10"/>
          </p:nvPr>
        </p:nvSpPr>
        <p:spPr/>
        <p:txBody>
          <a:bodyPr/>
          <a:lstStyle/>
          <a:p>
            <a:fld id="{903664A5-307F-284C-85E5-34D488AB20A3}" type="datetimeFigureOut">
              <a:rPr lang="en-DO" smtClean="0"/>
              <a:t>12/10/2024</a:t>
            </a:fld>
            <a:endParaRPr lang="en-DO"/>
          </a:p>
        </p:txBody>
      </p:sp>
      <p:sp>
        <p:nvSpPr>
          <p:cNvPr id="4" name="Footer Placeholder 3">
            <a:extLst>
              <a:ext uri="{FF2B5EF4-FFF2-40B4-BE49-F238E27FC236}">
                <a16:creationId xmlns:a16="http://schemas.microsoft.com/office/drawing/2014/main" id="{39BA8054-D044-0BC2-1894-95D2D0A886F7}"/>
              </a:ext>
            </a:extLst>
          </p:cNvPr>
          <p:cNvSpPr>
            <a:spLocks noGrp="1"/>
          </p:cNvSpPr>
          <p:nvPr>
            <p:ph type="ftr" sz="quarter" idx="11"/>
          </p:nvPr>
        </p:nvSpPr>
        <p:spPr/>
        <p:txBody>
          <a:bodyPr/>
          <a:lstStyle/>
          <a:p>
            <a:endParaRPr lang="en-DO"/>
          </a:p>
        </p:txBody>
      </p:sp>
      <p:sp>
        <p:nvSpPr>
          <p:cNvPr id="5" name="Slide Number Placeholder 4">
            <a:extLst>
              <a:ext uri="{FF2B5EF4-FFF2-40B4-BE49-F238E27FC236}">
                <a16:creationId xmlns:a16="http://schemas.microsoft.com/office/drawing/2014/main" id="{AE3C70F1-8DA7-7B1E-9C73-5951C622B831}"/>
              </a:ext>
            </a:extLst>
          </p:cNvPr>
          <p:cNvSpPr>
            <a:spLocks noGrp="1"/>
          </p:cNvSpPr>
          <p:nvPr>
            <p:ph type="sldNum" sz="quarter" idx="12"/>
          </p:nvPr>
        </p:nvSpPr>
        <p:spPr/>
        <p:txBody>
          <a:bodyPr/>
          <a:lstStyle/>
          <a:p>
            <a:fld id="{2246CCB9-B140-B94C-9F0A-83917C869A3D}" type="slidenum">
              <a:rPr lang="en-DO" smtClean="0"/>
              <a:t>‹Nº›</a:t>
            </a:fld>
            <a:endParaRPr lang="en-DO"/>
          </a:p>
        </p:txBody>
      </p:sp>
    </p:spTree>
    <p:extLst>
      <p:ext uri="{BB962C8B-B14F-4D97-AF65-F5344CB8AC3E}">
        <p14:creationId xmlns:p14="http://schemas.microsoft.com/office/powerpoint/2010/main" val="392637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570BAE-20A5-DDB1-4154-1A4B2C4088C3}"/>
              </a:ext>
            </a:extLst>
          </p:cNvPr>
          <p:cNvSpPr>
            <a:spLocks noGrp="1"/>
          </p:cNvSpPr>
          <p:nvPr>
            <p:ph type="dt" sz="half" idx="10"/>
          </p:nvPr>
        </p:nvSpPr>
        <p:spPr/>
        <p:txBody>
          <a:bodyPr/>
          <a:lstStyle/>
          <a:p>
            <a:fld id="{903664A5-307F-284C-85E5-34D488AB20A3}" type="datetimeFigureOut">
              <a:rPr lang="en-DO" smtClean="0"/>
              <a:t>12/10/2024</a:t>
            </a:fld>
            <a:endParaRPr lang="en-DO"/>
          </a:p>
        </p:txBody>
      </p:sp>
      <p:sp>
        <p:nvSpPr>
          <p:cNvPr id="3" name="Footer Placeholder 2">
            <a:extLst>
              <a:ext uri="{FF2B5EF4-FFF2-40B4-BE49-F238E27FC236}">
                <a16:creationId xmlns:a16="http://schemas.microsoft.com/office/drawing/2014/main" id="{01A8916A-9581-68F8-F44C-C6358367978D}"/>
              </a:ext>
            </a:extLst>
          </p:cNvPr>
          <p:cNvSpPr>
            <a:spLocks noGrp="1"/>
          </p:cNvSpPr>
          <p:nvPr>
            <p:ph type="ftr" sz="quarter" idx="11"/>
          </p:nvPr>
        </p:nvSpPr>
        <p:spPr/>
        <p:txBody>
          <a:bodyPr/>
          <a:lstStyle/>
          <a:p>
            <a:endParaRPr lang="en-DO"/>
          </a:p>
        </p:txBody>
      </p:sp>
      <p:sp>
        <p:nvSpPr>
          <p:cNvPr id="4" name="Slide Number Placeholder 3">
            <a:extLst>
              <a:ext uri="{FF2B5EF4-FFF2-40B4-BE49-F238E27FC236}">
                <a16:creationId xmlns:a16="http://schemas.microsoft.com/office/drawing/2014/main" id="{D721B06D-A954-AE50-B6C6-C877B0479D7D}"/>
              </a:ext>
            </a:extLst>
          </p:cNvPr>
          <p:cNvSpPr>
            <a:spLocks noGrp="1"/>
          </p:cNvSpPr>
          <p:nvPr>
            <p:ph type="sldNum" sz="quarter" idx="12"/>
          </p:nvPr>
        </p:nvSpPr>
        <p:spPr/>
        <p:txBody>
          <a:bodyPr/>
          <a:lstStyle/>
          <a:p>
            <a:fld id="{2246CCB9-B140-B94C-9F0A-83917C869A3D}" type="slidenum">
              <a:rPr lang="en-DO" smtClean="0"/>
              <a:t>‹Nº›</a:t>
            </a:fld>
            <a:endParaRPr lang="en-DO"/>
          </a:p>
        </p:txBody>
      </p:sp>
    </p:spTree>
    <p:extLst>
      <p:ext uri="{BB962C8B-B14F-4D97-AF65-F5344CB8AC3E}">
        <p14:creationId xmlns:p14="http://schemas.microsoft.com/office/powerpoint/2010/main" val="161421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CF15-79C4-8E1A-BEB7-81B23290F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O"/>
          </a:p>
        </p:txBody>
      </p:sp>
      <p:sp>
        <p:nvSpPr>
          <p:cNvPr id="3" name="Content Placeholder 2">
            <a:extLst>
              <a:ext uri="{FF2B5EF4-FFF2-40B4-BE49-F238E27FC236}">
                <a16:creationId xmlns:a16="http://schemas.microsoft.com/office/drawing/2014/main" id="{45DE3869-E4C1-9999-9156-4FBDD3E26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O"/>
          </a:p>
        </p:txBody>
      </p:sp>
      <p:sp>
        <p:nvSpPr>
          <p:cNvPr id="4" name="Text Placeholder 3">
            <a:extLst>
              <a:ext uri="{FF2B5EF4-FFF2-40B4-BE49-F238E27FC236}">
                <a16:creationId xmlns:a16="http://schemas.microsoft.com/office/drawing/2014/main" id="{05C1D56B-C697-8274-6593-C8590C5A5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D3C4B-2356-B64D-38D4-7CB8A4283E43}"/>
              </a:ext>
            </a:extLst>
          </p:cNvPr>
          <p:cNvSpPr>
            <a:spLocks noGrp="1"/>
          </p:cNvSpPr>
          <p:nvPr>
            <p:ph type="dt" sz="half" idx="10"/>
          </p:nvPr>
        </p:nvSpPr>
        <p:spPr/>
        <p:txBody>
          <a:bodyPr/>
          <a:lstStyle/>
          <a:p>
            <a:fld id="{903664A5-307F-284C-85E5-34D488AB20A3}" type="datetimeFigureOut">
              <a:rPr lang="en-DO" smtClean="0"/>
              <a:t>12/10/2024</a:t>
            </a:fld>
            <a:endParaRPr lang="en-DO"/>
          </a:p>
        </p:txBody>
      </p:sp>
      <p:sp>
        <p:nvSpPr>
          <p:cNvPr id="6" name="Footer Placeholder 5">
            <a:extLst>
              <a:ext uri="{FF2B5EF4-FFF2-40B4-BE49-F238E27FC236}">
                <a16:creationId xmlns:a16="http://schemas.microsoft.com/office/drawing/2014/main" id="{A6F64116-4D7B-1780-A461-46AE4867DC86}"/>
              </a:ext>
            </a:extLst>
          </p:cNvPr>
          <p:cNvSpPr>
            <a:spLocks noGrp="1"/>
          </p:cNvSpPr>
          <p:nvPr>
            <p:ph type="ftr" sz="quarter" idx="11"/>
          </p:nvPr>
        </p:nvSpPr>
        <p:spPr/>
        <p:txBody>
          <a:bodyPr/>
          <a:lstStyle/>
          <a:p>
            <a:endParaRPr lang="en-DO"/>
          </a:p>
        </p:txBody>
      </p:sp>
      <p:sp>
        <p:nvSpPr>
          <p:cNvPr id="7" name="Slide Number Placeholder 6">
            <a:extLst>
              <a:ext uri="{FF2B5EF4-FFF2-40B4-BE49-F238E27FC236}">
                <a16:creationId xmlns:a16="http://schemas.microsoft.com/office/drawing/2014/main" id="{B7C0D39B-D19E-CC57-5493-26DAC19B4B83}"/>
              </a:ext>
            </a:extLst>
          </p:cNvPr>
          <p:cNvSpPr>
            <a:spLocks noGrp="1"/>
          </p:cNvSpPr>
          <p:nvPr>
            <p:ph type="sldNum" sz="quarter" idx="12"/>
          </p:nvPr>
        </p:nvSpPr>
        <p:spPr/>
        <p:txBody>
          <a:bodyPr/>
          <a:lstStyle/>
          <a:p>
            <a:fld id="{2246CCB9-B140-B94C-9F0A-83917C869A3D}" type="slidenum">
              <a:rPr lang="en-DO" smtClean="0"/>
              <a:t>‹Nº›</a:t>
            </a:fld>
            <a:endParaRPr lang="en-DO"/>
          </a:p>
        </p:txBody>
      </p:sp>
    </p:spTree>
    <p:extLst>
      <p:ext uri="{BB962C8B-B14F-4D97-AF65-F5344CB8AC3E}">
        <p14:creationId xmlns:p14="http://schemas.microsoft.com/office/powerpoint/2010/main" val="348463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05FD-1EFC-E3A5-0FF5-A5B32B7B4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O"/>
          </a:p>
        </p:txBody>
      </p:sp>
      <p:sp>
        <p:nvSpPr>
          <p:cNvPr id="3" name="Picture Placeholder 2">
            <a:extLst>
              <a:ext uri="{FF2B5EF4-FFF2-40B4-BE49-F238E27FC236}">
                <a16:creationId xmlns:a16="http://schemas.microsoft.com/office/drawing/2014/main" id="{15825BF4-B44E-9CAA-01F7-CD4883993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O"/>
          </a:p>
        </p:txBody>
      </p:sp>
      <p:sp>
        <p:nvSpPr>
          <p:cNvPr id="4" name="Text Placeholder 3">
            <a:extLst>
              <a:ext uri="{FF2B5EF4-FFF2-40B4-BE49-F238E27FC236}">
                <a16:creationId xmlns:a16="http://schemas.microsoft.com/office/drawing/2014/main" id="{8E63262D-D8FA-2441-64AE-605DB9DAC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3D47AB-3AF3-639E-6958-F48F2C93B802}"/>
              </a:ext>
            </a:extLst>
          </p:cNvPr>
          <p:cNvSpPr>
            <a:spLocks noGrp="1"/>
          </p:cNvSpPr>
          <p:nvPr>
            <p:ph type="dt" sz="half" idx="10"/>
          </p:nvPr>
        </p:nvSpPr>
        <p:spPr/>
        <p:txBody>
          <a:bodyPr/>
          <a:lstStyle/>
          <a:p>
            <a:fld id="{903664A5-307F-284C-85E5-34D488AB20A3}" type="datetimeFigureOut">
              <a:rPr lang="en-DO" smtClean="0"/>
              <a:t>12/10/2024</a:t>
            </a:fld>
            <a:endParaRPr lang="en-DO"/>
          </a:p>
        </p:txBody>
      </p:sp>
      <p:sp>
        <p:nvSpPr>
          <p:cNvPr id="6" name="Footer Placeholder 5">
            <a:extLst>
              <a:ext uri="{FF2B5EF4-FFF2-40B4-BE49-F238E27FC236}">
                <a16:creationId xmlns:a16="http://schemas.microsoft.com/office/drawing/2014/main" id="{3D4E1D62-E224-2414-D75D-4B744E29BE18}"/>
              </a:ext>
            </a:extLst>
          </p:cNvPr>
          <p:cNvSpPr>
            <a:spLocks noGrp="1"/>
          </p:cNvSpPr>
          <p:nvPr>
            <p:ph type="ftr" sz="quarter" idx="11"/>
          </p:nvPr>
        </p:nvSpPr>
        <p:spPr/>
        <p:txBody>
          <a:bodyPr/>
          <a:lstStyle/>
          <a:p>
            <a:endParaRPr lang="en-DO"/>
          </a:p>
        </p:txBody>
      </p:sp>
      <p:sp>
        <p:nvSpPr>
          <p:cNvPr id="7" name="Slide Number Placeholder 6">
            <a:extLst>
              <a:ext uri="{FF2B5EF4-FFF2-40B4-BE49-F238E27FC236}">
                <a16:creationId xmlns:a16="http://schemas.microsoft.com/office/drawing/2014/main" id="{5136FAF9-27D3-1732-02C2-3D5477457989}"/>
              </a:ext>
            </a:extLst>
          </p:cNvPr>
          <p:cNvSpPr>
            <a:spLocks noGrp="1"/>
          </p:cNvSpPr>
          <p:nvPr>
            <p:ph type="sldNum" sz="quarter" idx="12"/>
          </p:nvPr>
        </p:nvSpPr>
        <p:spPr/>
        <p:txBody>
          <a:bodyPr/>
          <a:lstStyle/>
          <a:p>
            <a:fld id="{2246CCB9-B140-B94C-9F0A-83917C869A3D}" type="slidenum">
              <a:rPr lang="en-DO" smtClean="0"/>
              <a:t>‹Nº›</a:t>
            </a:fld>
            <a:endParaRPr lang="en-DO"/>
          </a:p>
        </p:txBody>
      </p:sp>
    </p:spTree>
    <p:extLst>
      <p:ext uri="{BB962C8B-B14F-4D97-AF65-F5344CB8AC3E}">
        <p14:creationId xmlns:p14="http://schemas.microsoft.com/office/powerpoint/2010/main" val="145240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0" Type="http://schemas.openxmlformats.org/officeDocument/2006/relationships/slideLayout" Target="../slideLayouts/slideLayout31.xml"/><Relationship Id="rId4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60254C-8628-E7F6-B359-129B938DD7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DO"/>
          </a:p>
        </p:txBody>
      </p:sp>
      <p:sp>
        <p:nvSpPr>
          <p:cNvPr id="3" name="Text Placeholder 2">
            <a:extLst>
              <a:ext uri="{FF2B5EF4-FFF2-40B4-BE49-F238E27FC236}">
                <a16:creationId xmlns:a16="http://schemas.microsoft.com/office/drawing/2014/main" id="{E6E4ACE0-5959-264F-A1B5-6C0A2ED8F0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O"/>
          </a:p>
        </p:txBody>
      </p:sp>
      <p:sp>
        <p:nvSpPr>
          <p:cNvPr id="4" name="Date Placeholder 3">
            <a:extLst>
              <a:ext uri="{FF2B5EF4-FFF2-40B4-BE49-F238E27FC236}">
                <a16:creationId xmlns:a16="http://schemas.microsoft.com/office/drawing/2014/main" id="{2F3DA5A5-672F-AE17-C040-9C5B01D760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664A5-307F-284C-85E5-34D488AB20A3}" type="datetimeFigureOut">
              <a:rPr lang="en-DO" smtClean="0"/>
              <a:t>12/10/2024</a:t>
            </a:fld>
            <a:endParaRPr lang="en-DO"/>
          </a:p>
        </p:txBody>
      </p:sp>
      <p:sp>
        <p:nvSpPr>
          <p:cNvPr id="5" name="Footer Placeholder 4">
            <a:extLst>
              <a:ext uri="{FF2B5EF4-FFF2-40B4-BE49-F238E27FC236}">
                <a16:creationId xmlns:a16="http://schemas.microsoft.com/office/drawing/2014/main" id="{9F48E7D2-BB3B-FA9B-D5F7-AE6E767AD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O"/>
          </a:p>
        </p:txBody>
      </p:sp>
      <p:sp>
        <p:nvSpPr>
          <p:cNvPr id="6" name="Slide Number Placeholder 5">
            <a:extLst>
              <a:ext uri="{FF2B5EF4-FFF2-40B4-BE49-F238E27FC236}">
                <a16:creationId xmlns:a16="http://schemas.microsoft.com/office/drawing/2014/main" id="{690886A1-0773-BC9A-0C99-6E0D6ACB12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6CCB9-B140-B94C-9F0A-83917C869A3D}" type="slidenum">
              <a:rPr lang="en-DO" smtClean="0"/>
              <a:t>‹Nº›</a:t>
            </a:fld>
            <a:endParaRPr lang="en-DO"/>
          </a:p>
        </p:txBody>
      </p:sp>
    </p:spTree>
    <p:extLst>
      <p:ext uri="{BB962C8B-B14F-4D97-AF65-F5344CB8AC3E}">
        <p14:creationId xmlns:p14="http://schemas.microsoft.com/office/powerpoint/2010/main" val="1730497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944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6.emf"/><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6.emf"/><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0.png"/></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829075-B279-0E86-9886-320BB52F51B8}"/>
              </a:ext>
            </a:extLst>
          </p:cNvPr>
          <p:cNvPicPr>
            <a:picLocks noChangeAspect="1"/>
          </p:cNvPicPr>
          <p:nvPr/>
        </p:nvPicPr>
        <p:blipFill rotWithShape="1">
          <a:blip r:embed="rId2"/>
          <a:srcRect l="1348" t="5196" r="5778" b="3479"/>
          <a:stretch/>
        </p:blipFill>
        <p:spPr>
          <a:xfrm>
            <a:off x="0" y="-5872"/>
            <a:ext cx="12270058" cy="6886174"/>
          </a:xfrm>
          <a:prstGeom prst="rect">
            <a:avLst/>
          </a:prstGeom>
        </p:spPr>
      </p:pic>
    </p:spTree>
    <p:extLst>
      <p:ext uri="{BB962C8B-B14F-4D97-AF65-F5344CB8AC3E}">
        <p14:creationId xmlns:p14="http://schemas.microsoft.com/office/powerpoint/2010/main" val="376906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56CC8-18A8-3C87-63B5-816F66E2E5F8}"/>
              </a:ext>
            </a:extLst>
          </p:cNvPr>
          <p:cNvPicPr>
            <a:picLocks noChangeAspect="1"/>
          </p:cNvPicPr>
          <p:nvPr/>
        </p:nvPicPr>
        <p:blipFill>
          <a:blip r:embed="rId2"/>
          <a:stretch>
            <a:fillRect/>
          </a:stretch>
        </p:blipFill>
        <p:spPr>
          <a:xfrm>
            <a:off x="-3048" y="0"/>
            <a:ext cx="12192000" cy="6858000"/>
          </a:xfrm>
          <a:prstGeom prst="rect">
            <a:avLst/>
          </a:prstGeom>
        </p:spPr>
      </p:pic>
      <p:sp>
        <p:nvSpPr>
          <p:cNvPr id="2" name="Title 1">
            <a:extLst>
              <a:ext uri="{FF2B5EF4-FFF2-40B4-BE49-F238E27FC236}">
                <a16:creationId xmlns:a16="http://schemas.microsoft.com/office/drawing/2014/main" id="{49644937-D554-B6D8-0B57-BEBC616CD6DB}"/>
              </a:ext>
            </a:extLst>
          </p:cNvPr>
          <p:cNvSpPr>
            <a:spLocks noGrp="1"/>
          </p:cNvSpPr>
          <p:nvPr>
            <p:ph type="title"/>
          </p:nvPr>
        </p:nvSpPr>
        <p:spPr>
          <a:xfrm>
            <a:off x="4247067" y="59732"/>
            <a:ext cx="7106732" cy="1400756"/>
          </a:xfrm>
        </p:spPr>
        <p:txBody>
          <a:bodyPr/>
          <a:lstStyle/>
          <a:p>
            <a:r>
              <a:rPr lang="en-US" sz="3000" b="1" dirty="0" err="1">
                <a:solidFill>
                  <a:srgbClr val="595959"/>
                </a:solidFill>
                <a:latin typeface="Gotham Book"/>
              </a:rPr>
              <a:t>Modelo</a:t>
            </a:r>
            <a:endParaRPr lang="en-DO" dirty="0"/>
          </a:p>
        </p:txBody>
      </p:sp>
      <p:pic>
        <p:nvPicPr>
          <p:cNvPr id="7" name="Picture 6">
            <a:extLst>
              <a:ext uri="{FF2B5EF4-FFF2-40B4-BE49-F238E27FC236}">
                <a16:creationId xmlns:a16="http://schemas.microsoft.com/office/drawing/2014/main" id="{07A85EAE-2C49-C5E8-51B7-91C33C16FE1A}"/>
              </a:ext>
            </a:extLst>
          </p:cNvPr>
          <p:cNvPicPr>
            <a:picLocks noChangeAspect="1"/>
          </p:cNvPicPr>
          <p:nvPr/>
        </p:nvPicPr>
        <p:blipFill>
          <a:blip r:embed="rId3"/>
          <a:stretch>
            <a:fillRect/>
          </a:stretch>
        </p:blipFill>
        <p:spPr>
          <a:xfrm>
            <a:off x="8505915" y="5645663"/>
            <a:ext cx="3343508" cy="945904"/>
          </a:xfrm>
          <a:prstGeom prst="rect">
            <a:avLst/>
          </a:prstGeom>
        </p:spPr>
      </p:pic>
      <p:pic>
        <p:nvPicPr>
          <p:cNvPr id="8" name="Picture 7">
            <a:extLst>
              <a:ext uri="{FF2B5EF4-FFF2-40B4-BE49-F238E27FC236}">
                <a16:creationId xmlns:a16="http://schemas.microsoft.com/office/drawing/2014/main" id="{C0128147-4D64-0A79-60FF-A9E5AED13E2B}"/>
              </a:ext>
            </a:extLst>
          </p:cNvPr>
          <p:cNvPicPr>
            <a:picLocks noChangeAspect="1"/>
          </p:cNvPicPr>
          <p:nvPr/>
        </p:nvPicPr>
        <p:blipFill>
          <a:blip r:embed="rId4"/>
          <a:stretch>
            <a:fillRect/>
          </a:stretch>
        </p:blipFill>
        <p:spPr>
          <a:xfrm>
            <a:off x="0" y="0"/>
            <a:ext cx="1232571" cy="6858000"/>
          </a:xfrm>
          <a:prstGeom prst="rect">
            <a:avLst/>
          </a:prstGeom>
        </p:spPr>
      </p:pic>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8A60DA6-6417-4739-B339-14C5721B2EA7}"/>
                  </a:ext>
                </a:extLst>
              </p:cNvPr>
              <p:cNvSpPr>
                <a:spLocks noGrp="1"/>
              </p:cNvSpPr>
              <p:nvPr>
                <p:ph idx="1"/>
              </p:nvPr>
            </p:nvSpPr>
            <p:spPr>
              <a:xfrm>
                <a:off x="591671" y="1093694"/>
                <a:ext cx="10972800" cy="4769224"/>
              </a:xfrm>
            </p:spPr>
            <p:txBody>
              <a:bodyPr/>
              <a:lstStyle/>
              <a:p>
                <a:pPr marL="0" lvl="0" indent="0" algn="just">
                  <a:lnSpc>
                    <a:spcPct val="150000"/>
                  </a:lnSpc>
                  <a:spcBef>
                    <a:spcPts val="0"/>
                  </a:spcBef>
                  <a:buNone/>
                </a:pPr>
                <a:r>
                  <a:rPr lang="es-ES" sz="2300" kern="0" dirty="0">
                    <a:solidFill>
                      <a:srgbClr val="000000"/>
                    </a:solidFill>
                    <a:latin typeface="Gill Sans MT"/>
                  </a:rPr>
                  <a:t>En su versión relativa, la hipótesis de la PPC es definida como:</a:t>
                </a:r>
              </a:p>
              <a:p>
                <a:pPr marL="0" lvl="0" indent="0" algn="just">
                  <a:lnSpc>
                    <a:spcPct val="150000"/>
                  </a:lnSpc>
                  <a:spcBef>
                    <a:spcPts val="0"/>
                  </a:spcBef>
                  <a:buNone/>
                </a:pPr>
                <a14:m>
                  <m:oMathPara xmlns:m="http://schemas.openxmlformats.org/officeDocument/2006/math">
                    <m:oMathParaPr>
                      <m:jc m:val="centerGroup"/>
                    </m:oMathParaPr>
                    <m:oMath xmlns:m="http://schemas.openxmlformats.org/officeDocument/2006/math">
                      <m:sSub>
                        <m:sSubPr>
                          <m:ctrlPr>
                            <a:rPr lang="es-ES" sz="2300" i="1" kern="0">
                              <a:solidFill>
                                <a:srgbClr val="000000"/>
                              </a:solidFill>
                              <a:latin typeface="Cambria Math" panose="02040503050406030204" pitchFamily="18" charset="0"/>
                            </a:rPr>
                          </m:ctrlPr>
                        </m:sSubPr>
                        <m:e>
                          <m:r>
                            <a:rPr lang="en-US" sz="2300" kern="0">
                              <a:solidFill>
                                <a:srgbClr val="000000"/>
                              </a:solidFill>
                              <a:latin typeface="Cambria Math" panose="02040503050406030204" pitchFamily="18" charset="0"/>
                            </a:rPr>
                            <m:t>𝑇𝐶𝑁</m:t>
                          </m:r>
                        </m:e>
                        <m:sub>
                          <m:r>
                            <a:rPr lang="en-US" sz="2300" kern="0">
                              <a:solidFill>
                                <a:srgbClr val="000000"/>
                              </a:solidFill>
                              <a:latin typeface="Cambria Math" panose="02040503050406030204" pitchFamily="18" charset="0"/>
                            </a:rPr>
                            <m:t>𝑡</m:t>
                          </m:r>
                        </m:sub>
                      </m:sSub>
                      <m:r>
                        <a:rPr lang="en-US" sz="2300" kern="0">
                          <a:solidFill>
                            <a:srgbClr val="000000"/>
                          </a:solidFill>
                          <a:latin typeface="Cambria Math" panose="02040503050406030204" pitchFamily="18" charset="0"/>
                        </a:rPr>
                        <m:t>=</m:t>
                      </m:r>
                      <m:sSub>
                        <m:sSubPr>
                          <m:ctrlPr>
                            <a:rPr lang="en-US" sz="2300" i="1" kern="0">
                              <a:solidFill>
                                <a:srgbClr val="000000"/>
                              </a:solidFill>
                              <a:latin typeface="Cambria Math" panose="02040503050406030204" pitchFamily="18" charset="0"/>
                            </a:rPr>
                          </m:ctrlPr>
                        </m:sSubPr>
                        <m:e>
                          <m:r>
                            <a:rPr lang="en-US" sz="2300" kern="0">
                              <a:solidFill>
                                <a:srgbClr val="000000"/>
                              </a:solidFill>
                              <a:latin typeface="Cambria Math" panose="02040503050406030204" pitchFamily="18" charset="0"/>
                            </a:rPr>
                            <m:t>𝛼</m:t>
                          </m:r>
                        </m:e>
                        <m:sub>
                          <m:r>
                            <a:rPr lang="en-US" sz="2300" kern="0">
                              <a:solidFill>
                                <a:srgbClr val="000000"/>
                              </a:solidFill>
                              <a:latin typeface="Cambria Math" panose="02040503050406030204" pitchFamily="18" charset="0"/>
                            </a:rPr>
                            <m:t>0</m:t>
                          </m:r>
                        </m:sub>
                      </m:sSub>
                      <m:r>
                        <a:rPr lang="en-US" sz="2300" kern="0">
                          <a:solidFill>
                            <a:srgbClr val="000000"/>
                          </a:solidFill>
                          <a:latin typeface="Cambria Math" panose="02040503050406030204" pitchFamily="18" charset="0"/>
                        </a:rPr>
                        <m:t>+</m:t>
                      </m:r>
                      <m:sSub>
                        <m:sSubPr>
                          <m:ctrlPr>
                            <a:rPr lang="en-US" sz="2300" i="1" kern="0">
                              <a:solidFill>
                                <a:srgbClr val="000000"/>
                              </a:solidFill>
                              <a:latin typeface="Cambria Math" panose="02040503050406030204" pitchFamily="18" charset="0"/>
                            </a:rPr>
                          </m:ctrlPr>
                        </m:sSubPr>
                        <m:e>
                          <m:r>
                            <a:rPr lang="en-US" sz="2300" kern="0">
                              <a:solidFill>
                                <a:srgbClr val="000000"/>
                              </a:solidFill>
                              <a:latin typeface="Cambria Math" panose="02040503050406030204" pitchFamily="18" charset="0"/>
                            </a:rPr>
                            <m:t>𝛼</m:t>
                          </m:r>
                        </m:e>
                        <m:sub>
                          <m:r>
                            <a:rPr lang="en-US" sz="2300" kern="0">
                              <a:solidFill>
                                <a:srgbClr val="000000"/>
                              </a:solidFill>
                              <a:latin typeface="Cambria Math" panose="02040503050406030204" pitchFamily="18" charset="0"/>
                            </a:rPr>
                            <m:t>1</m:t>
                          </m:r>
                        </m:sub>
                      </m:sSub>
                      <m:d>
                        <m:dPr>
                          <m:ctrlPr>
                            <a:rPr lang="en-US" sz="2300" i="1" kern="0">
                              <a:solidFill>
                                <a:srgbClr val="000000"/>
                              </a:solidFill>
                              <a:latin typeface="Cambria Math" panose="02040503050406030204" pitchFamily="18" charset="0"/>
                            </a:rPr>
                          </m:ctrlPr>
                        </m:dPr>
                        <m:e>
                          <m:sSub>
                            <m:sSubPr>
                              <m:ctrlPr>
                                <a:rPr lang="en-US" sz="2300" i="1" kern="0">
                                  <a:solidFill>
                                    <a:srgbClr val="000000"/>
                                  </a:solidFill>
                                  <a:latin typeface="Cambria Math" panose="02040503050406030204" pitchFamily="18" charset="0"/>
                                </a:rPr>
                              </m:ctrlPr>
                            </m:sSubPr>
                            <m:e>
                              <m:r>
                                <a:rPr lang="en-US" sz="2300" kern="0">
                                  <a:solidFill>
                                    <a:srgbClr val="000000"/>
                                  </a:solidFill>
                                  <a:latin typeface="Cambria Math" panose="02040503050406030204" pitchFamily="18" charset="0"/>
                                </a:rPr>
                                <m:t>𝑝</m:t>
                              </m:r>
                            </m:e>
                            <m:sub>
                              <m:r>
                                <a:rPr lang="en-US" sz="2300" kern="0">
                                  <a:solidFill>
                                    <a:srgbClr val="000000"/>
                                  </a:solidFill>
                                  <a:latin typeface="Cambria Math" panose="02040503050406030204" pitchFamily="18" charset="0"/>
                                </a:rPr>
                                <m:t>𝑡</m:t>
                              </m:r>
                            </m:sub>
                          </m:sSub>
                          <m:r>
                            <a:rPr lang="en-US" sz="2300" kern="0">
                              <a:solidFill>
                                <a:srgbClr val="000000"/>
                              </a:solidFill>
                              <a:latin typeface="Cambria Math" panose="02040503050406030204" pitchFamily="18" charset="0"/>
                            </a:rPr>
                            <m:t>−</m:t>
                          </m:r>
                          <m:sSubSup>
                            <m:sSubSupPr>
                              <m:ctrlPr>
                                <a:rPr lang="en-US" sz="2300" i="1" kern="0">
                                  <a:solidFill>
                                    <a:srgbClr val="000000"/>
                                  </a:solidFill>
                                  <a:latin typeface="Cambria Math" panose="02040503050406030204" pitchFamily="18" charset="0"/>
                                </a:rPr>
                              </m:ctrlPr>
                            </m:sSubSupPr>
                            <m:e>
                              <m:r>
                                <a:rPr lang="en-US" sz="2300" kern="0">
                                  <a:solidFill>
                                    <a:srgbClr val="000000"/>
                                  </a:solidFill>
                                  <a:latin typeface="Cambria Math" panose="02040503050406030204" pitchFamily="18" charset="0"/>
                                </a:rPr>
                                <m:t>𝑝</m:t>
                              </m:r>
                            </m:e>
                            <m:sub>
                              <m:r>
                                <a:rPr lang="en-US" sz="2300" kern="0">
                                  <a:solidFill>
                                    <a:srgbClr val="000000"/>
                                  </a:solidFill>
                                  <a:latin typeface="Cambria Math" panose="02040503050406030204" pitchFamily="18" charset="0"/>
                                </a:rPr>
                                <m:t>𝑡</m:t>
                              </m:r>
                            </m:sub>
                            <m:sup>
                              <m:r>
                                <a:rPr lang="en-US" sz="2300" kern="0">
                                  <a:solidFill>
                                    <a:srgbClr val="000000"/>
                                  </a:solidFill>
                                  <a:latin typeface="Cambria Math" panose="02040503050406030204" pitchFamily="18" charset="0"/>
                                </a:rPr>
                                <m:t>∗</m:t>
                              </m:r>
                            </m:sup>
                          </m:sSubSup>
                        </m:e>
                      </m:d>
                      <m:r>
                        <a:rPr lang="en-US" sz="2300" kern="0">
                          <a:solidFill>
                            <a:srgbClr val="000000"/>
                          </a:solidFill>
                          <a:latin typeface="Cambria Math" panose="02040503050406030204" pitchFamily="18" charset="0"/>
                        </a:rPr>
                        <m:t>+</m:t>
                      </m:r>
                      <m:sSub>
                        <m:sSubPr>
                          <m:ctrlPr>
                            <a:rPr lang="en-US" sz="2300" i="1" kern="0">
                              <a:solidFill>
                                <a:srgbClr val="000000"/>
                              </a:solidFill>
                              <a:latin typeface="Cambria Math" panose="02040503050406030204" pitchFamily="18" charset="0"/>
                            </a:rPr>
                          </m:ctrlPr>
                        </m:sSubPr>
                        <m:e>
                          <m:r>
                            <a:rPr lang="en-US" sz="2300" kern="0">
                              <a:solidFill>
                                <a:srgbClr val="000000"/>
                              </a:solidFill>
                              <a:latin typeface="Cambria Math" panose="02040503050406030204" pitchFamily="18" charset="0"/>
                            </a:rPr>
                            <m:t>𝜇</m:t>
                          </m:r>
                        </m:e>
                        <m:sub>
                          <m:r>
                            <a:rPr lang="en-US" sz="2300" kern="0">
                              <a:solidFill>
                                <a:srgbClr val="000000"/>
                              </a:solidFill>
                              <a:latin typeface="Cambria Math" panose="02040503050406030204" pitchFamily="18" charset="0"/>
                            </a:rPr>
                            <m:t>𝑡</m:t>
                          </m:r>
                        </m:sub>
                      </m:sSub>
                    </m:oMath>
                  </m:oMathPara>
                </a14:m>
                <a:endParaRPr lang="es-ES" sz="2300" kern="0" dirty="0">
                  <a:solidFill>
                    <a:srgbClr val="000000"/>
                  </a:solidFill>
                  <a:latin typeface="Gill Sans MT"/>
                </a:endParaRPr>
              </a:p>
              <a:p>
                <a:pPr marL="0" lvl="0" indent="0" algn="just">
                  <a:lnSpc>
                    <a:spcPct val="100000"/>
                  </a:lnSpc>
                  <a:spcBef>
                    <a:spcPts val="0"/>
                  </a:spcBef>
                  <a:buNone/>
                </a:pPr>
                <a:r>
                  <a:rPr lang="es-ES" sz="2300" kern="0" dirty="0">
                    <a:solidFill>
                      <a:srgbClr val="000000"/>
                    </a:solidFill>
                    <a:latin typeface="Gill Sans MT"/>
                  </a:rPr>
                  <a:t>Donde</a:t>
                </a:r>
              </a:p>
              <a:p>
                <a:pPr marL="0" lvl="0" indent="0" algn="just">
                  <a:lnSpc>
                    <a:spcPct val="100000"/>
                  </a:lnSpc>
                  <a:spcBef>
                    <a:spcPts val="0"/>
                  </a:spcBef>
                  <a:buNone/>
                </a:pPr>
                <a:endParaRPr lang="es-ES" sz="2300" kern="0" dirty="0">
                  <a:solidFill>
                    <a:srgbClr val="000000"/>
                  </a:solidFill>
                  <a:latin typeface="Gill Sans MT"/>
                </a:endParaRPr>
              </a:p>
              <a:p>
                <a:pPr marL="0" lvl="0" indent="0" algn="just">
                  <a:lnSpc>
                    <a:spcPct val="100000"/>
                  </a:lnSpc>
                  <a:spcBef>
                    <a:spcPts val="0"/>
                  </a:spcBef>
                  <a:buNone/>
                </a:pPr>
                <a:r>
                  <a:rPr lang="es-ES" sz="2300" kern="0" dirty="0">
                    <a:solidFill>
                      <a:srgbClr val="000000"/>
                    </a:solidFill>
                    <a:latin typeface="Gill Sans MT"/>
                  </a:rPr>
                  <a:t> </a:t>
                </a:r>
                <a14:m>
                  <m:oMath xmlns:m="http://schemas.openxmlformats.org/officeDocument/2006/math">
                    <m:sSub>
                      <m:sSubPr>
                        <m:ctrlPr>
                          <a:rPr lang="es-ES" sz="2300" i="1" kern="0">
                            <a:solidFill>
                              <a:srgbClr val="000000"/>
                            </a:solidFill>
                            <a:latin typeface="Cambria Math" panose="02040503050406030204" pitchFamily="18" charset="0"/>
                          </a:rPr>
                        </m:ctrlPr>
                      </m:sSubPr>
                      <m:e>
                        <m:r>
                          <a:rPr lang="en-US" sz="2300" kern="0">
                            <a:solidFill>
                              <a:srgbClr val="000000"/>
                            </a:solidFill>
                            <a:latin typeface="Cambria Math" panose="02040503050406030204" pitchFamily="18" charset="0"/>
                          </a:rPr>
                          <m:t>𝑇𝐶𝑁</m:t>
                        </m:r>
                      </m:e>
                      <m:sub>
                        <m:r>
                          <a:rPr lang="en-US" sz="2300" kern="0">
                            <a:solidFill>
                              <a:srgbClr val="000000"/>
                            </a:solidFill>
                            <a:latin typeface="Cambria Math" panose="02040503050406030204" pitchFamily="18" charset="0"/>
                          </a:rPr>
                          <m:t>𝑡</m:t>
                        </m:r>
                      </m:sub>
                    </m:sSub>
                  </m:oMath>
                </a14:m>
                <a:r>
                  <a:rPr lang="es-ES" sz="2300" kern="0" dirty="0">
                    <a:solidFill>
                      <a:srgbClr val="000000"/>
                    </a:solidFill>
                    <a:latin typeface="Gill Sans MT"/>
                  </a:rPr>
                  <a:t> es el tipo cambio entre la moneda doméstica y la extranjera</a:t>
                </a:r>
              </a:p>
              <a:p>
                <a:pPr marL="0" lvl="0" indent="0" algn="just">
                  <a:lnSpc>
                    <a:spcPct val="100000"/>
                  </a:lnSpc>
                  <a:spcBef>
                    <a:spcPts val="0"/>
                  </a:spcBef>
                  <a:buNone/>
                </a:pPr>
                <a:r>
                  <a:rPr lang="es-ES" sz="2300" kern="0" dirty="0">
                    <a:solidFill>
                      <a:srgbClr val="000000"/>
                    </a:solidFill>
                    <a:latin typeface="Gill Sans MT"/>
                  </a:rPr>
                  <a:t> </a:t>
                </a:r>
                <a14:m>
                  <m:oMath xmlns:m="http://schemas.openxmlformats.org/officeDocument/2006/math">
                    <m:sSub>
                      <m:sSubPr>
                        <m:ctrlPr>
                          <a:rPr lang="es-ES" sz="2300" i="1" kern="0">
                            <a:solidFill>
                              <a:srgbClr val="000000"/>
                            </a:solidFill>
                            <a:latin typeface="Cambria Math" panose="02040503050406030204" pitchFamily="18" charset="0"/>
                          </a:rPr>
                        </m:ctrlPr>
                      </m:sSubPr>
                      <m:e>
                        <m:r>
                          <a:rPr lang="en-US" sz="2300" kern="0">
                            <a:solidFill>
                              <a:srgbClr val="000000"/>
                            </a:solidFill>
                            <a:latin typeface="Cambria Math" panose="02040503050406030204" pitchFamily="18" charset="0"/>
                          </a:rPr>
                          <m:t>𝑝</m:t>
                        </m:r>
                      </m:e>
                      <m:sub>
                        <m:r>
                          <a:rPr lang="en-US" sz="2300" kern="0">
                            <a:solidFill>
                              <a:srgbClr val="000000"/>
                            </a:solidFill>
                            <a:latin typeface="Cambria Math" panose="02040503050406030204" pitchFamily="18" charset="0"/>
                          </a:rPr>
                          <m:t>𝑡</m:t>
                        </m:r>
                      </m:sub>
                    </m:sSub>
                  </m:oMath>
                </a14:m>
                <a:r>
                  <a:rPr lang="es-ES" sz="2300" kern="0" dirty="0">
                    <a:solidFill>
                      <a:srgbClr val="000000"/>
                    </a:solidFill>
                    <a:latin typeface="Gill Sans MT"/>
                  </a:rPr>
                  <a:t> es el nivel de precios domésticos</a:t>
                </a:r>
              </a:p>
              <a:p>
                <a:pPr marL="0" lvl="0" indent="0" algn="just">
                  <a:lnSpc>
                    <a:spcPct val="100000"/>
                  </a:lnSpc>
                  <a:spcBef>
                    <a:spcPts val="0"/>
                  </a:spcBef>
                  <a:buNone/>
                </a:pPr>
                <a:r>
                  <a:rPr lang="es-ES" sz="2300" kern="0" dirty="0">
                    <a:solidFill>
                      <a:srgbClr val="000000"/>
                    </a:solidFill>
                    <a:latin typeface="Gill Sans MT"/>
                  </a:rPr>
                  <a:t> </a:t>
                </a:r>
                <a14:m>
                  <m:oMath xmlns:m="http://schemas.openxmlformats.org/officeDocument/2006/math">
                    <m:sSubSup>
                      <m:sSubSupPr>
                        <m:ctrlPr>
                          <a:rPr lang="es-ES" sz="2300" i="1" kern="0">
                            <a:solidFill>
                              <a:srgbClr val="000000"/>
                            </a:solidFill>
                            <a:latin typeface="Cambria Math" panose="02040503050406030204" pitchFamily="18" charset="0"/>
                          </a:rPr>
                        </m:ctrlPr>
                      </m:sSubSupPr>
                      <m:e>
                        <m:r>
                          <a:rPr lang="en-US" sz="2300" kern="0">
                            <a:solidFill>
                              <a:srgbClr val="000000"/>
                            </a:solidFill>
                            <a:latin typeface="Cambria Math" panose="02040503050406030204" pitchFamily="18" charset="0"/>
                          </a:rPr>
                          <m:t>𝑝</m:t>
                        </m:r>
                      </m:e>
                      <m:sub>
                        <m:r>
                          <a:rPr lang="en-US" sz="2300" kern="0">
                            <a:solidFill>
                              <a:srgbClr val="000000"/>
                            </a:solidFill>
                            <a:latin typeface="Cambria Math" panose="02040503050406030204" pitchFamily="18" charset="0"/>
                          </a:rPr>
                          <m:t>𝑡</m:t>
                        </m:r>
                      </m:sub>
                      <m:sup>
                        <m:r>
                          <a:rPr lang="en-US" sz="2300" kern="0">
                            <a:solidFill>
                              <a:srgbClr val="000000"/>
                            </a:solidFill>
                            <a:latin typeface="Cambria Math" panose="02040503050406030204" pitchFamily="18" charset="0"/>
                          </a:rPr>
                          <m:t>∗</m:t>
                        </m:r>
                      </m:sup>
                    </m:sSubSup>
                  </m:oMath>
                </a14:m>
                <a:r>
                  <a:rPr lang="es-ES" sz="2300" kern="0" dirty="0">
                    <a:solidFill>
                      <a:srgbClr val="000000"/>
                    </a:solidFill>
                    <a:latin typeface="Gill Sans MT"/>
                  </a:rPr>
                  <a:t> es el nivel de precios externos. </a:t>
                </a:r>
              </a:p>
              <a:p>
                <a:pPr marL="0" lvl="0" indent="0" algn="just">
                  <a:lnSpc>
                    <a:spcPct val="100000"/>
                  </a:lnSpc>
                  <a:spcBef>
                    <a:spcPts val="0"/>
                  </a:spcBef>
                  <a:buNone/>
                </a:pPr>
                <a:endParaRPr lang="es-ES" sz="2300" kern="0" dirty="0">
                  <a:solidFill>
                    <a:srgbClr val="000000"/>
                  </a:solidFill>
                  <a:latin typeface="Gill Sans MT"/>
                </a:endParaRPr>
              </a:p>
              <a:p>
                <a:pPr marL="0" lvl="0" indent="0" algn="just">
                  <a:lnSpc>
                    <a:spcPct val="100000"/>
                  </a:lnSpc>
                  <a:spcBef>
                    <a:spcPts val="0"/>
                  </a:spcBef>
                  <a:buNone/>
                </a:pPr>
                <a:r>
                  <a:rPr lang="es-ES" sz="2300" kern="0" dirty="0">
                    <a:solidFill>
                      <a:srgbClr val="000000"/>
                    </a:solidFill>
                    <a:latin typeface="Gill Sans MT"/>
                  </a:rPr>
                  <a:t>Esta ecuación es percibida como un mecanismo que garantiza el equilibrio de la oferta y la demanda en el mercado de bienes. </a:t>
                </a:r>
              </a:p>
              <a:p>
                <a:endParaRPr lang="es-DO" dirty="0"/>
              </a:p>
            </p:txBody>
          </p:sp>
        </mc:Choice>
        <mc:Fallback xmlns="">
          <p:sp>
            <p:nvSpPr>
              <p:cNvPr id="6" name="Content Placeholder 5">
                <a:extLst>
                  <a:ext uri="{FF2B5EF4-FFF2-40B4-BE49-F238E27FC236}">
                    <a16:creationId xmlns:a16="http://schemas.microsoft.com/office/drawing/2014/main" id="{C8A60DA6-6417-4739-B339-14C5721B2EA7}"/>
                  </a:ext>
                </a:extLst>
              </p:cNvPr>
              <p:cNvSpPr>
                <a:spLocks noGrp="1" noRot="1" noChangeAspect="1" noMove="1" noResize="1" noEditPoints="1" noAdjustHandles="1" noChangeArrowheads="1" noChangeShapeType="1" noTextEdit="1"/>
              </p:cNvSpPr>
              <p:nvPr>
                <p:ph idx="1"/>
              </p:nvPr>
            </p:nvSpPr>
            <p:spPr>
              <a:xfrm>
                <a:off x="591671" y="1093694"/>
                <a:ext cx="10972800" cy="4769224"/>
              </a:xfrm>
              <a:blipFill>
                <a:blip r:embed="rId5"/>
                <a:stretch>
                  <a:fillRect l="-778" r="-833"/>
                </a:stretch>
              </a:blipFill>
            </p:spPr>
            <p:txBody>
              <a:bodyPr/>
              <a:lstStyle/>
              <a:p>
                <a:r>
                  <a:rPr lang="es-DO">
                    <a:noFill/>
                  </a:rPr>
                  <a:t> </a:t>
                </a:r>
              </a:p>
            </p:txBody>
          </p:sp>
        </mc:Fallback>
      </mc:AlternateContent>
    </p:spTree>
    <p:extLst>
      <p:ext uri="{BB962C8B-B14F-4D97-AF65-F5344CB8AC3E}">
        <p14:creationId xmlns:p14="http://schemas.microsoft.com/office/powerpoint/2010/main" val="872416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56CC8-18A8-3C87-63B5-816F66E2E5F8}"/>
              </a:ext>
            </a:extLst>
          </p:cNvPr>
          <p:cNvPicPr>
            <a:picLocks noChangeAspect="1"/>
          </p:cNvPicPr>
          <p:nvPr/>
        </p:nvPicPr>
        <p:blipFill>
          <a:blip r:embed="rId2"/>
          <a:stretch>
            <a:fillRect/>
          </a:stretch>
        </p:blipFill>
        <p:spPr>
          <a:xfrm>
            <a:off x="-3048" y="0"/>
            <a:ext cx="12192000" cy="6858000"/>
          </a:xfrm>
          <a:prstGeom prst="rect">
            <a:avLst/>
          </a:prstGeom>
        </p:spPr>
      </p:pic>
      <p:sp>
        <p:nvSpPr>
          <p:cNvPr id="2" name="Title 1">
            <a:extLst>
              <a:ext uri="{FF2B5EF4-FFF2-40B4-BE49-F238E27FC236}">
                <a16:creationId xmlns:a16="http://schemas.microsoft.com/office/drawing/2014/main" id="{49644937-D554-B6D8-0B57-BEBC616CD6DB}"/>
              </a:ext>
            </a:extLst>
          </p:cNvPr>
          <p:cNvSpPr>
            <a:spLocks noGrp="1"/>
          </p:cNvSpPr>
          <p:nvPr>
            <p:ph type="title"/>
          </p:nvPr>
        </p:nvSpPr>
        <p:spPr>
          <a:xfrm>
            <a:off x="4247067" y="59732"/>
            <a:ext cx="7106732" cy="1400756"/>
          </a:xfrm>
        </p:spPr>
        <p:txBody>
          <a:bodyPr/>
          <a:lstStyle/>
          <a:p>
            <a:r>
              <a:rPr lang="en-US" sz="3000" b="1" dirty="0" err="1">
                <a:solidFill>
                  <a:srgbClr val="595959"/>
                </a:solidFill>
                <a:latin typeface="Gotham Book"/>
              </a:rPr>
              <a:t>Modelo</a:t>
            </a:r>
            <a:endParaRPr lang="en-DO" dirty="0"/>
          </a:p>
        </p:txBody>
      </p:sp>
      <p:pic>
        <p:nvPicPr>
          <p:cNvPr id="7" name="Picture 6">
            <a:extLst>
              <a:ext uri="{FF2B5EF4-FFF2-40B4-BE49-F238E27FC236}">
                <a16:creationId xmlns:a16="http://schemas.microsoft.com/office/drawing/2014/main" id="{07A85EAE-2C49-C5E8-51B7-91C33C16FE1A}"/>
              </a:ext>
            </a:extLst>
          </p:cNvPr>
          <p:cNvPicPr>
            <a:picLocks noChangeAspect="1"/>
          </p:cNvPicPr>
          <p:nvPr/>
        </p:nvPicPr>
        <p:blipFill>
          <a:blip r:embed="rId3"/>
          <a:stretch>
            <a:fillRect/>
          </a:stretch>
        </p:blipFill>
        <p:spPr>
          <a:xfrm>
            <a:off x="8505915" y="5645663"/>
            <a:ext cx="3343508" cy="945904"/>
          </a:xfrm>
          <a:prstGeom prst="rect">
            <a:avLst/>
          </a:prstGeom>
        </p:spPr>
      </p:pic>
      <p:pic>
        <p:nvPicPr>
          <p:cNvPr id="8" name="Picture 7">
            <a:extLst>
              <a:ext uri="{FF2B5EF4-FFF2-40B4-BE49-F238E27FC236}">
                <a16:creationId xmlns:a16="http://schemas.microsoft.com/office/drawing/2014/main" id="{C0128147-4D64-0A79-60FF-A9E5AED13E2B}"/>
              </a:ext>
            </a:extLst>
          </p:cNvPr>
          <p:cNvPicPr>
            <a:picLocks noChangeAspect="1"/>
          </p:cNvPicPr>
          <p:nvPr/>
        </p:nvPicPr>
        <p:blipFill>
          <a:blip r:embed="rId4"/>
          <a:stretch>
            <a:fillRect/>
          </a:stretch>
        </p:blipFill>
        <p:spPr>
          <a:xfrm>
            <a:off x="0" y="0"/>
            <a:ext cx="1232571" cy="6858000"/>
          </a:xfrm>
          <a:prstGeom prst="rect">
            <a:avLst/>
          </a:prstGeom>
        </p:spPr>
      </p:pic>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8A60DA6-6417-4739-B339-14C5721B2EA7}"/>
                  </a:ext>
                </a:extLst>
              </p:cNvPr>
              <p:cNvSpPr>
                <a:spLocks noGrp="1"/>
              </p:cNvSpPr>
              <p:nvPr>
                <p:ph idx="1"/>
              </p:nvPr>
            </p:nvSpPr>
            <p:spPr>
              <a:xfrm>
                <a:off x="591671" y="1093694"/>
                <a:ext cx="10972800" cy="4769224"/>
              </a:xfrm>
            </p:spPr>
            <p:txBody>
              <a:bodyPr>
                <a:normAutofit fontScale="92500" lnSpcReduction="20000"/>
              </a:bodyPr>
              <a:lstStyle/>
              <a:p>
                <a:pPr marL="0" lvl="0" indent="0">
                  <a:lnSpc>
                    <a:spcPct val="150000"/>
                  </a:lnSpc>
                  <a:spcBef>
                    <a:spcPts val="0"/>
                  </a:spcBef>
                  <a:buNone/>
                </a:pPr>
                <a:r>
                  <a:rPr lang="es-ES" sz="2500" kern="0" dirty="0">
                    <a:solidFill>
                      <a:srgbClr val="000000"/>
                    </a:solidFill>
                    <a:latin typeface="Gill Sans MT"/>
                  </a:rPr>
                  <a:t>En el mercado de capitales, la PDI implica que el diferencial de tasas de interés entre los dos países debería ser igual al cambio esperado en el tipo de cambio nominal. La PDI es definida como:</a:t>
                </a:r>
              </a:p>
              <a:p>
                <a:pPr marL="0" lvl="0" indent="0">
                  <a:lnSpc>
                    <a:spcPct val="150000"/>
                  </a:lnSpc>
                  <a:spcBef>
                    <a:spcPts val="0"/>
                  </a:spcBef>
                  <a:buNone/>
                </a:pPr>
                <a14:m>
                  <m:oMathPara xmlns:m="http://schemas.openxmlformats.org/officeDocument/2006/math">
                    <m:oMathParaPr>
                      <m:jc m:val="center"/>
                    </m:oMathParaPr>
                    <m:oMath xmlns:m="http://schemas.openxmlformats.org/officeDocument/2006/math">
                      <m:sSub>
                        <m:sSubPr>
                          <m:ctrlPr>
                            <a:rPr lang="es-E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𝑖</m:t>
                          </m:r>
                        </m:e>
                        <m:sub>
                          <m:r>
                            <a:rPr lang="en-US" sz="2500" kern="0">
                              <a:solidFill>
                                <a:srgbClr val="000000"/>
                              </a:solidFill>
                              <a:latin typeface="Cambria Math" panose="02040503050406030204" pitchFamily="18" charset="0"/>
                            </a:rPr>
                            <m:t>𝑡</m:t>
                          </m:r>
                        </m:sub>
                      </m:sSub>
                      <m:r>
                        <a:rPr lang="en-US" sz="2500" kern="0">
                          <a:solidFill>
                            <a:srgbClr val="000000"/>
                          </a:solidFill>
                          <a:latin typeface="Cambria Math" panose="02040503050406030204" pitchFamily="18" charset="0"/>
                        </a:rPr>
                        <m:t>−</m:t>
                      </m:r>
                      <m:sSubSup>
                        <m:sSubSupPr>
                          <m:ctrlPr>
                            <a:rPr lang="en-US" sz="2500" i="1" kern="0">
                              <a:solidFill>
                                <a:srgbClr val="000000"/>
                              </a:solidFill>
                              <a:latin typeface="Cambria Math" panose="02040503050406030204" pitchFamily="18" charset="0"/>
                            </a:rPr>
                          </m:ctrlPr>
                        </m:sSubSupPr>
                        <m:e>
                          <m:r>
                            <a:rPr lang="en-US" sz="2500" kern="0">
                              <a:solidFill>
                                <a:srgbClr val="000000"/>
                              </a:solidFill>
                              <a:latin typeface="Cambria Math" panose="02040503050406030204" pitchFamily="18" charset="0"/>
                            </a:rPr>
                            <m:t>𝑖</m:t>
                          </m:r>
                        </m:e>
                        <m:sub>
                          <m:r>
                            <a:rPr lang="en-US" sz="2500" kern="0">
                              <a:solidFill>
                                <a:srgbClr val="000000"/>
                              </a:solidFill>
                              <a:latin typeface="Cambria Math" panose="02040503050406030204" pitchFamily="18" charset="0"/>
                            </a:rPr>
                            <m:t>𝑡</m:t>
                          </m:r>
                        </m:sub>
                        <m:sup>
                          <m:r>
                            <a:rPr lang="en-US" sz="2500" kern="0">
                              <a:solidFill>
                                <a:srgbClr val="000000"/>
                              </a:solidFill>
                              <a:latin typeface="Cambria Math" panose="02040503050406030204" pitchFamily="18" charset="0"/>
                            </a:rPr>
                            <m:t>∗</m:t>
                          </m:r>
                        </m:sup>
                      </m:sSubSup>
                      <m:r>
                        <a:rPr lang="en-US" sz="2500" kern="0">
                          <a:solidFill>
                            <a:srgbClr val="000000"/>
                          </a:solidFill>
                          <a:latin typeface="Cambria Math" panose="02040503050406030204" pitchFamily="18" charset="0"/>
                        </a:rPr>
                        <m:t>=</m:t>
                      </m:r>
                      <m:sSub>
                        <m:sSubPr>
                          <m:ctrlPr>
                            <a:rPr lang="en-U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𝐸</m:t>
                          </m:r>
                        </m:e>
                        <m:sub>
                          <m:r>
                            <a:rPr lang="en-US" sz="2500" kern="0">
                              <a:solidFill>
                                <a:srgbClr val="000000"/>
                              </a:solidFill>
                              <a:latin typeface="Cambria Math" panose="02040503050406030204" pitchFamily="18" charset="0"/>
                            </a:rPr>
                            <m:t>𝑡</m:t>
                          </m:r>
                        </m:sub>
                      </m:sSub>
                      <m:sSub>
                        <m:sSubPr>
                          <m:ctrlPr>
                            <a:rPr lang="en-U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𝑇𝐶𝑁</m:t>
                          </m:r>
                        </m:e>
                        <m:sub>
                          <m:r>
                            <a:rPr lang="en-US" sz="2500" kern="0">
                              <a:solidFill>
                                <a:srgbClr val="000000"/>
                              </a:solidFill>
                              <a:latin typeface="Cambria Math" panose="02040503050406030204" pitchFamily="18" charset="0"/>
                            </a:rPr>
                            <m:t>𝑡</m:t>
                          </m:r>
                          <m:r>
                            <a:rPr lang="en-US" sz="2500" kern="0">
                              <a:solidFill>
                                <a:srgbClr val="000000"/>
                              </a:solidFill>
                              <a:latin typeface="Cambria Math" panose="02040503050406030204" pitchFamily="18" charset="0"/>
                            </a:rPr>
                            <m:t>+1</m:t>
                          </m:r>
                        </m:sub>
                      </m:sSub>
                      <m:r>
                        <a:rPr lang="en-US" sz="2500" kern="0">
                          <a:solidFill>
                            <a:srgbClr val="000000"/>
                          </a:solidFill>
                          <a:latin typeface="Cambria Math" panose="02040503050406030204" pitchFamily="18" charset="0"/>
                        </a:rPr>
                        <m:t>−</m:t>
                      </m:r>
                      <m:sSub>
                        <m:sSubPr>
                          <m:ctrlPr>
                            <a:rPr lang="en-U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𝑇𝐶𝑁</m:t>
                          </m:r>
                        </m:e>
                        <m:sub>
                          <m:r>
                            <a:rPr lang="en-US" sz="2500" kern="0">
                              <a:solidFill>
                                <a:srgbClr val="000000"/>
                              </a:solidFill>
                              <a:latin typeface="Cambria Math" panose="02040503050406030204" pitchFamily="18" charset="0"/>
                            </a:rPr>
                            <m:t>𝑡</m:t>
                          </m:r>
                        </m:sub>
                      </m:sSub>
                      <m:r>
                        <a:rPr lang="en-US" sz="2500" kern="0">
                          <a:solidFill>
                            <a:srgbClr val="000000"/>
                          </a:solidFill>
                          <a:latin typeface="Cambria Math" panose="02040503050406030204" pitchFamily="18" charset="0"/>
                        </a:rPr>
                        <m:t>+</m:t>
                      </m:r>
                      <m:sSub>
                        <m:sSubPr>
                          <m:ctrlPr>
                            <a:rPr lang="en-U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𝑟𝑖𝑠𝑘</m:t>
                          </m:r>
                        </m:e>
                        <m:sub>
                          <m:r>
                            <a:rPr lang="en-US" sz="2500" kern="0">
                              <a:solidFill>
                                <a:srgbClr val="000000"/>
                              </a:solidFill>
                              <a:latin typeface="Cambria Math" panose="02040503050406030204" pitchFamily="18" charset="0"/>
                            </a:rPr>
                            <m:t>𝑡</m:t>
                          </m:r>
                        </m:sub>
                      </m:sSub>
                    </m:oMath>
                  </m:oMathPara>
                </a14:m>
                <a:endParaRPr lang="en-US" sz="2500" kern="0" dirty="0">
                  <a:solidFill>
                    <a:srgbClr val="000000"/>
                  </a:solidFill>
                  <a:latin typeface="Gill Sans MT"/>
                </a:endParaRPr>
              </a:p>
              <a:p>
                <a:pPr marL="0" lvl="0" indent="0" algn="just">
                  <a:lnSpc>
                    <a:spcPct val="150000"/>
                  </a:lnSpc>
                  <a:spcBef>
                    <a:spcPts val="0"/>
                  </a:spcBef>
                  <a:buNone/>
                </a:pPr>
                <a:r>
                  <a:rPr lang="es-ES" sz="2500" kern="0" dirty="0">
                    <a:solidFill>
                      <a:srgbClr val="000000"/>
                    </a:solidFill>
                    <a:latin typeface="Gill Sans MT"/>
                  </a:rPr>
                  <a:t>Donde</a:t>
                </a:r>
              </a:p>
              <a:p>
                <a:pPr marL="0" lvl="0" indent="0" algn="just">
                  <a:lnSpc>
                    <a:spcPct val="150000"/>
                  </a:lnSpc>
                  <a:spcBef>
                    <a:spcPts val="0"/>
                  </a:spcBef>
                  <a:buNone/>
                </a:pPr>
                <a:r>
                  <a:rPr lang="es-ES" sz="2500" kern="0" dirty="0">
                    <a:solidFill>
                      <a:srgbClr val="000000"/>
                    </a:solidFill>
                    <a:latin typeface="Gill Sans MT"/>
                  </a:rPr>
                  <a:t> </a:t>
                </a:r>
                <a14:m>
                  <m:oMath xmlns:m="http://schemas.openxmlformats.org/officeDocument/2006/math">
                    <m:sSub>
                      <m:sSubPr>
                        <m:ctrlPr>
                          <a:rPr lang="es-E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𝑖</m:t>
                        </m:r>
                      </m:e>
                      <m:sub>
                        <m:r>
                          <a:rPr lang="en-US" sz="2500" kern="0">
                            <a:solidFill>
                              <a:srgbClr val="000000"/>
                            </a:solidFill>
                            <a:latin typeface="Cambria Math" panose="02040503050406030204" pitchFamily="18" charset="0"/>
                          </a:rPr>
                          <m:t>𝑡</m:t>
                        </m:r>
                      </m:sub>
                    </m:sSub>
                    <m:r>
                      <a:rPr lang="en-US" sz="2500" kern="0">
                        <a:solidFill>
                          <a:srgbClr val="000000"/>
                        </a:solidFill>
                        <a:latin typeface="Cambria Math" panose="02040503050406030204" pitchFamily="18" charset="0"/>
                      </a:rPr>
                      <m:t> </m:t>
                    </m:r>
                  </m:oMath>
                </a14:m>
                <a:r>
                  <a:rPr lang="es-ES" sz="2500" kern="0" dirty="0">
                    <a:solidFill>
                      <a:srgbClr val="000000"/>
                    </a:solidFill>
                    <a:latin typeface="Gill Sans MT"/>
                  </a:rPr>
                  <a:t> representa la tasa de interés nominal interna </a:t>
                </a:r>
              </a:p>
              <a:p>
                <a:pPr marL="0" lvl="0" indent="0" algn="just">
                  <a:lnSpc>
                    <a:spcPct val="150000"/>
                  </a:lnSpc>
                  <a:spcBef>
                    <a:spcPts val="0"/>
                  </a:spcBef>
                  <a:buNone/>
                </a:pPr>
                <a:r>
                  <a:rPr lang="es-ES" sz="2500" kern="0" dirty="0">
                    <a:solidFill>
                      <a:srgbClr val="000000"/>
                    </a:solidFill>
                    <a:latin typeface="Gill Sans MT"/>
                  </a:rPr>
                  <a:t> </a:t>
                </a:r>
                <a14:m>
                  <m:oMath xmlns:m="http://schemas.openxmlformats.org/officeDocument/2006/math">
                    <m:sSubSup>
                      <m:sSubSupPr>
                        <m:ctrlPr>
                          <a:rPr lang="es-ES" sz="2500" i="1" kern="0">
                            <a:solidFill>
                              <a:srgbClr val="000000"/>
                            </a:solidFill>
                            <a:latin typeface="Cambria Math" panose="02040503050406030204" pitchFamily="18" charset="0"/>
                          </a:rPr>
                        </m:ctrlPr>
                      </m:sSubSupPr>
                      <m:e>
                        <m:r>
                          <a:rPr lang="en-US" sz="2500" kern="0">
                            <a:solidFill>
                              <a:srgbClr val="000000"/>
                            </a:solidFill>
                            <a:latin typeface="Cambria Math" panose="02040503050406030204" pitchFamily="18" charset="0"/>
                          </a:rPr>
                          <m:t>𝑖</m:t>
                        </m:r>
                      </m:e>
                      <m:sub>
                        <m:r>
                          <a:rPr lang="en-US" sz="2500" kern="0">
                            <a:solidFill>
                              <a:srgbClr val="000000"/>
                            </a:solidFill>
                            <a:latin typeface="Cambria Math" panose="02040503050406030204" pitchFamily="18" charset="0"/>
                          </a:rPr>
                          <m:t>𝑡</m:t>
                        </m:r>
                      </m:sub>
                      <m:sup>
                        <m:r>
                          <a:rPr lang="en-US" sz="2500" kern="0">
                            <a:solidFill>
                              <a:srgbClr val="000000"/>
                            </a:solidFill>
                            <a:latin typeface="Cambria Math" panose="02040503050406030204" pitchFamily="18" charset="0"/>
                          </a:rPr>
                          <m:t>∗</m:t>
                        </m:r>
                      </m:sup>
                    </m:sSubSup>
                  </m:oMath>
                </a14:m>
                <a:r>
                  <a:rPr lang="es-ES" sz="2500" kern="0" dirty="0">
                    <a:solidFill>
                      <a:srgbClr val="000000"/>
                    </a:solidFill>
                    <a:latin typeface="Gill Sans MT"/>
                  </a:rPr>
                  <a:t> representa la tasas de interés nominal externa</a:t>
                </a:r>
              </a:p>
              <a:p>
                <a:pPr marL="0" lvl="0" indent="0" algn="just">
                  <a:lnSpc>
                    <a:spcPct val="150000"/>
                  </a:lnSpc>
                  <a:spcBef>
                    <a:spcPts val="0"/>
                  </a:spcBef>
                  <a:buNone/>
                </a:pPr>
                <a14:m>
                  <m:oMath xmlns:m="http://schemas.openxmlformats.org/officeDocument/2006/math">
                    <m:sSub>
                      <m:sSubPr>
                        <m:ctrlPr>
                          <a:rPr lang="en-U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𝐸</m:t>
                        </m:r>
                      </m:e>
                      <m:sub>
                        <m:r>
                          <a:rPr lang="en-US" sz="2500" kern="0">
                            <a:solidFill>
                              <a:srgbClr val="000000"/>
                            </a:solidFill>
                            <a:latin typeface="Cambria Math" panose="02040503050406030204" pitchFamily="18" charset="0"/>
                          </a:rPr>
                          <m:t>𝑡</m:t>
                        </m:r>
                      </m:sub>
                    </m:sSub>
                  </m:oMath>
                </a14:m>
                <a:r>
                  <a:rPr lang="es-ES" sz="2500" kern="0" dirty="0">
                    <a:solidFill>
                      <a:srgbClr val="000000"/>
                    </a:solidFill>
                    <a:latin typeface="Gill Sans MT"/>
                  </a:rPr>
                  <a:t> es un operador condicional de expectativas </a:t>
                </a:r>
              </a:p>
              <a:p>
                <a:pPr marL="0" lvl="0" indent="0" algn="just">
                  <a:lnSpc>
                    <a:spcPct val="150000"/>
                  </a:lnSpc>
                  <a:spcBef>
                    <a:spcPts val="0"/>
                  </a:spcBef>
                  <a:buNone/>
                </a:pPr>
                <a14:m>
                  <m:oMath xmlns:m="http://schemas.openxmlformats.org/officeDocument/2006/math">
                    <m:sSub>
                      <m:sSubPr>
                        <m:ctrlPr>
                          <a:rPr lang="en-U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𝑟𝑖𝑠𝑘</m:t>
                        </m:r>
                      </m:e>
                      <m:sub>
                        <m:r>
                          <a:rPr lang="en-US" sz="2500" kern="0">
                            <a:solidFill>
                              <a:srgbClr val="000000"/>
                            </a:solidFill>
                            <a:latin typeface="Cambria Math" panose="02040503050406030204" pitchFamily="18" charset="0"/>
                          </a:rPr>
                          <m:t>𝑡</m:t>
                        </m:r>
                      </m:sub>
                    </m:sSub>
                  </m:oMath>
                </a14:m>
                <a:r>
                  <a:rPr lang="es-ES" sz="2500" kern="0" dirty="0">
                    <a:solidFill>
                      <a:srgbClr val="000000"/>
                    </a:solidFill>
                    <a:latin typeface="Gill Sans MT"/>
                  </a:rPr>
                  <a:t> es un término aleatorio que se interpreta como una prima de riesgo (</a:t>
                </a:r>
                <a:r>
                  <a:rPr lang="es-ES" sz="2500" i="1" kern="0" dirty="0" err="1">
                    <a:solidFill>
                      <a:srgbClr val="000000"/>
                    </a:solidFill>
                    <a:latin typeface="Gill Sans MT"/>
                  </a:rPr>
                  <a:t>Svensson</a:t>
                </a:r>
                <a:r>
                  <a:rPr lang="es-ES" sz="2500" i="1" kern="0" dirty="0">
                    <a:solidFill>
                      <a:srgbClr val="000000"/>
                    </a:solidFill>
                    <a:latin typeface="Gill Sans MT"/>
                  </a:rPr>
                  <a:t>, 1992</a:t>
                </a:r>
                <a:r>
                  <a:rPr lang="es-ES" sz="2500" kern="0" dirty="0">
                    <a:solidFill>
                      <a:srgbClr val="000000"/>
                    </a:solidFill>
                    <a:latin typeface="Gill Sans MT"/>
                  </a:rPr>
                  <a:t>). </a:t>
                </a:r>
              </a:p>
              <a:p>
                <a:pPr marL="0" indent="0">
                  <a:buNone/>
                </a:pPr>
                <a:endParaRPr lang="es-DO" dirty="0"/>
              </a:p>
            </p:txBody>
          </p:sp>
        </mc:Choice>
        <mc:Fallback xmlns="">
          <p:sp>
            <p:nvSpPr>
              <p:cNvPr id="6" name="Content Placeholder 5">
                <a:extLst>
                  <a:ext uri="{FF2B5EF4-FFF2-40B4-BE49-F238E27FC236}">
                    <a16:creationId xmlns:a16="http://schemas.microsoft.com/office/drawing/2014/main" id="{C8A60DA6-6417-4739-B339-14C5721B2EA7}"/>
                  </a:ext>
                </a:extLst>
              </p:cNvPr>
              <p:cNvSpPr>
                <a:spLocks noGrp="1" noRot="1" noChangeAspect="1" noMove="1" noResize="1" noEditPoints="1" noAdjustHandles="1" noChangeArrowheads="1" noChangeShapeType="1" noTextEdit="1"/>
              </p:cNvSpPr>
              <p:nvPr>
                <p:ph idx="1"/>
              </p:nvPr>
            </p:nvSpPr>
            <p:spPr>
              <a:xfrm>
                <a:off x="591671" y="1093694"/>
                <a:ext cx="10972800" cy="4769224"/>
              </a:xfrm>
              <a:blipFill>
                <a:blip r:embed="rId5"/>
                <a:stretch>
                  <a:fillRect l="-778" r="-833" b="-639"/>
                </a:stretch>
              </a:blipFill>
            </p:spPr>
            <p:txBody>
              <a:bodyPr/>
              <a:lstStyle/>
              <a:p>
                <a:r>
                  <a:rPr lang="es-DO">
                    <a:noFill/>
                  </a:rPr>
                  <a:t> </a:t>
                </a:r>
              </a:p>
            </p:txBody>
          </p:sp>
        </mc:Fallback>
      </mc:AlternateContent>
    </p:spTree>
    <p:extLst>
      <p:ext uri="{BB962C8B-B14F-4D97-AF65-F5344CB8AC3E}">
        <p14:creationId xmlns:p14="http://schemas.microsoft.com/office/powerpoint/2010/main" val="2969994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56CC8-18A8-3C87-63B5-816F66E2E5F8}"/>
              </a:ext>
            </a:extLst>
          </p:cNvPr>
          <p:cNvPicPr>
            <a:picLocks noChangeAspect="1"/>
          </p:cNvPicPr>
          <p:nvPr/>
        </p:nvPicPr>
        <p:blipFill>
          <a:blip r:embed="rId2"/>
          <a:stretch>
            <a:fillRect/>
          </a:stretch>
        </p:blipFill>
        <p:spPr>
          <a:xfrm>
            <a:off x="-3048" y="0"/>
            <a:ext cx="12192000" cy="6858000"/>
          </a:xfrm>
          <a:prstGeom prst="rect">
            <a:avLst/>
          </a:prstGeom>
        </p:spPr>
      </p:pic>
      <p:sp>
        <p:nvSpPr>
          <p:cNvPr id="2" name="Title 1">
            <a:extLst>
              <a:ext uri="{FF2B5EF4-FFF2-40B4-BE49-F238E27FC236}">
                <a16:creationId xmlns:a16="http://schemas.microsoft.com/office/drawing/2014/main" id="{49644937-D554-B6D8-0B57-BEBC616CD6DB}"/>
              </a:ext>
            </a:extLst>
          </p:cNvPr>
          <p:cNvSpPr>
            <a:spLocks noGrp="1"/>
          </p:cNvSpPr>
          <p:nvPr>
            <p:ph type="title"/>
          </p:nvPr>
        </p:nvSpPr>
        <p:spPr>
          <a:xfrm>
            <a:off x="4247067" y="59732"/>
            <a:ext cx="7106732" cy="1400756"/>
          </a:xfrm>
        </p:spPr>
        <p:txBody>
          <a:bodyPr/>
          <a:lstStyle/>
          <a:p>
            <a:r>
              <a:rPr lang="en-US" sz="3000" b="1" dirty="0" err="1">
                <a:solidFill>
                  <a:srgbClr val="595959"/>
                </a:solidFill>
                <a:latin typeface="Gotham Book"/>
              </a:rPr>
              <a:t>Modelo</a:t>
            </a:r>
            <a:endParaRPr lang="en-DO" dirty="0"/>
          </a:p>
        </p:txBody>
      </p:sp>
      <p:pic>
        <p:nvPicPr>
          <p:cNvPr id="7" name="Picture 6">
            <a:extLst>
              <a:ext uri="{FF2B5EF4-FFF2-40B4-BE49-F238E27FC236}">
                <a16:creationId xmlns:a16="http://schemas.microsoft.com/office/drawing/2014/main" id="{07A85EAE-2C49-C5E8-51B7-91C33C16FE1A}"/>
              </a:ext>
            </a:extLst>
          </p:cNvPr>
          <p:cNvPicPr>
            <a:picLocks noChangeAspect="1"/>
          </p:cNvPicPr>
          <p:nvPr/>
        </p:nvPicPr>
        <p:blipFill>
          <a:blip r:embed="rId3"/>
          <a:stretch>
            <a:fillRect/>
          </a:stretch>
        </p:blipFill>
        <p:spPr>
          <a:xfrm>
            <a:off x="8505915" y="5645663"/>
            <a:ext cx="3343508" cy="945904"/>
          </a:xfrm>
          <a:prstGeom prst="rect">
            <a:avLst/>
          </a:prstGeom>
        </p:spPr>
      </p:pic>
      <p:pic>
        <p:nvPicPr>
          <p:cNvPr id="8" name="Picture 7">
            <a:extLst>
              <a:ext uri="{FF2B5EF4-FFF2-40B4-BE49-F238E27FC236}">
                <a16:creationId xmlns:a16="http://schemas.microsoft.com/office/drawing/2014/main" id="{C0128147-4D64-0A79-60FF-A9E5AED13E2B}"/>
              </a:ext>
            </a:extLst>
          </p:cNvPr>
          <p:cNvPicPr>
            <a:picLocks noChangeAspect="1"/>
          </p:cNvPicPr>
          <p:nvPr/>
        </p:nvPicPr>
        <p:blipFill>
          <a:blip r:embed="rId4"/>
          <a:stretch>
            <a:fillRect/>
          </a:stretch>
        </p:blipFill>
        <p:spPr>
          <a:xfrm>
            <a:off x="0" y="0"/>
            <a:ext cx="1232571" cy="6858000"/>
          </a:xfrm>
          <a:prstGeom prst="rect">
            <a:avLst/>
          </a:prstGeom>
        </p:spPr>
      </p:pic>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8A60DA6-6417-4739-B339-14C5721B2EA7}"/>
                  </a:ext>
                </a:extLst>
              </p:cNvPr>
              <p:cNvSpPr>
                <a:spLocks noGrp="1"/>
              </p:cNvSpPr>
              <p:nvPr>
                <p:ph idx="1"/>
              </p:nvPr>
            </p:nvSpPr>
            <p:spPr>
              <a:xfrm>
                <a:off x="591671" y="1093694"/>
                <a:ext cx="10972800" cy="4769224"/>
              </a:xfrm>
            </p:spPr>
            <p:txBody>
              <a:bodyPr>
                <a:normAutofit fontScale="92500" lnSpcReduction="20000"/>
              </a:bodyPr>
              <a:lstStyle/>
              <a:p>
                <a:pPr marL="0" lvl="0" indent="0" algn="just">
                  <a:lnSpc>
                    <a:spcPct val="150000"/>
                  </a:lnSpc>
                  <a:spcBef>
                    <a:spcPts val="0"/>
                  </a:spcBef>
                  <a:buNone/>
                </a:pPr>
                <a:r>
                  <a:rPr lang="es-ES" sz="2500" kern="0" dirty="0">
                    <a:solidFill>
                      <a:srgbClr val="000000"/>
                    </a:solidFill>
                    <a:latin typeface="Gill Sans MT"/>
                  </a:rPr>
                  <a:t>Las desviaciones de la PPC y de la PDI determinarán la senda del tipo de cambio, como forma de proveer una conexión entre los mercados de bienes y de capitales (</a:t>
                </a:r>
                <a:r>
                  <a:rPr lang="es-ES" sz="2500" i="1" kern="0" dirty="0" err="1">
                    <a:solidFill>
                      <a:srgbClr val="000000"/>
                    </a:solidFill>
                    <a:latin typeface="Gill Sans MT"/>
                  </a:rPr>
                  <a:t>Juselius</a:t>
                </a:r>
                <a:r>
                  <a:rPr lang="es-ES" sz="2500" i="1" kern="0" dirty="0">
                    <a:solidFill>
                      <a:srgbClr val="000000"/>
                    </a:solidFill>
                    <a:latin typeface="Gill Sans MT"/>
                  </a:rPr>
                  <a:t>, 1995</a:t>
                </a:r>
                <a:r>
                  <a:rPr lang="es-ES" sz="2500" kern="0" dirty="0">
                    <a:solidFill>
                      <a:srgbClr val="000000"/>
                    </a:solidFill>
                    <a:latin typeface="Gill Sans MT"/>
                  </a:rPr>
                  <a:t>).</a:t>
                </a:r>
                <a:r>
                  <a:rPr lang="en-US" sz="2500" kern="0" dirty="0">
                    <a:solidFill>
                      <a:srgbClr val="000000"/>
                    </a:solidFill>
                    <a:latin typeface="Gill Sans MT"/>
                  </a:rPr>
                  <a:t> Dada las </a:t>
                </a:r>
                <a:r>
                  <a:rPr lang="en-US" sz="2500" kern="0" dirty="0" err="1">
                    <a:solidFill>
                      <a:srgbClr val="000000"/>
                    </a:solidFill>
                    <a:latin typeface="Gill Sans MT"/>
                  </a:rPr>
                  <a:t>ecuaciones</a:t>
                </a:r>
                <a:r>
                  <a:rPr lang="en-US" sz="2500" kern="0" dirty="0">
                    <a:solidFill>
                      <a:srgbClr val="000000"/>
                    </a:solidFill>
                    <a:latin typeface="Gill Sans MT"/>
                  </a:rPr>
                  <a:t> </a:t>
                </a:r>
                <a:r>
                  <a:rPr lang="en-US" sz="2500" kern="0" dirty="0" err="1">
                    <a:solidFill>
                      <a:srgbClr val="000000"/>
                    </a:solidFill>
                    <a:latin typeface="Gill Sans MT"/>
                  </a:rPr>
                  <a:t>anteriores</a:t>
                </a:r>
                <a:r>
                  <a:rPr lang="en-US" sz="2500" kern="0" dirty="0">
                    <a:solidFill>
                      <a:srgbClr val="000000"/>
                    </a:solidFill>
                    <a:latin typeface="Gill Sans MT"/>
                  </a:rPr>
                  <a:t>, la </a:t>
                </a:r>
                <a:r>
                  <a:rPr lang="en-US" sz="2500" kern="0" dirty="0" err="1">
                    <a:solidFill>
                      <a:srgbClr val="000000"/>
                    </a:solidFill>
                    <a:latin typeface="Gill Sans MT"/>
                  </a:rPr>
                  <a:t>solución</a:t>
                </a:r>
                <a:r>
                  <a:rPr lang="en-US" sz="2500" kern="0" dirty="0">
                    <a:solidFill>
                      <a:srgbClr val="000000"/>
                    </a:solidFill>
                    <a:latin typeface="Gill Sans MT"/>
                  </a:rPr>
                  <a:t> de la </a:t>
                </a:r>
                <a:r>
                  <a:rPr lang="en-US" sz="2500" kern="0" dirty="0" err="1">
                    <a:solidFill>
                      <a:srgbClr val="000000"/>
                    </a:solidFill>
                    <a:latin typeface="Gill Sans MT"/>
                  </a:rPr>
                  <a:t>senda</a:t>
                </a:r>
                <a:r>
                  <a:rPr lang="en-US" sz="2500" kern="0" dirty="0">
                    <a:solidFill>
                      <a:srgbClr val="000000"/>
                    </a:solidFill>
                    <a:latin typeface="Gill Sans MT"/>
                  </a:rPr>
                  <a:t> del </a:t>
                </a:r>
                <a:r>
                  <a:rPr lang="en-US" sz="2500" kern="0" dirty="0" err="1">
                    <a:solidFill>
                      <a:srgbClr val="000000"/>
                    </a:solidFill>
                    <a:latin typeface="Gill Sans MT"/>
                  </a:rPr>
                  <a:t>tipo</a:t>
                </a:r>
                <a:r>
                  <a:rPr lang="en-US" sz="2500" kern="0" dirty="0">
                    <a:solidFill>
                      <a:srgbClr val="000000"/>
                    </a:solidFill>
                    <a:latin typeface="Gill Sans MT"/>
                  </a:rPr>
                  <a:t> de </a:t>
                </a:r>
                <a:r>
                  <a:rPr lang="en-US" sz="2500" kern="0" dirty="0" err="1">
                    <a:solidFill>
                      <a:srgbClr val="000000"/>
                    </a:solidFill>
                    <a:latin typeface="Gill Sans MT"/>
                  </a:rPr>
                  <a:t>cambio</a:t>
                </a:r>
                <a:r>
                  <a:rPr lang="en-US" sz="2500" kern="0" dirty="0">
                    <a:solidFill>
                      <a:srgbClr val="000000"/>
                    </a:solidFill>
                    <a:latin typeface="Gill Sans MT"/>
                  </a:rPr>
                  <a:t> es:</a:t>
                </a:r>
              </a:p>
              <a:p>
                <a:pPr marL="0" lvl="0" indent="0" algn="just">
                  <a:lnSpc>
                    <a:spcPct val="150000"/>
                  </a:lnSpc>
                  <a:spcBef>
                    <a:spcPts val="0"/>
                  </a:spcBef>
                  <a:buNone/>
                </a:pPr>
                <a:endParaRPr lang="en-US" sz="2500" kern="0" dirty="0">
                  <a:solidFill>
                    <a:srgbClr val="000000"/>
                  </a:solidFill>
                  <a:latin typeface="Gill Sans MT"/>
                </a:endParaRPr>
              </a:p>
              <a:p>
                <a:pPr marL="0" lvl="0" indent="0">
                  <a:lnSpc>
                    <a:spcPct val="150000"/>
                  </a:lnSpc>
                  <a:spcBef>
                    <a:spcPts val="0"/>
                  </a:spcBef>
                  <a:buNone/>
                </a:pPr>
                <a14:m>
                  <m:oMathPara xmlns:m="http://schemas.openxmlformats.org/officeDocument/2006/math">
                    <m:oMathParaPr>
                      <m:jc m:val="centerGroup"/>
                    </m:oMathParaPr>
                    <m:oMath xmlns:m="http://schemas.openxmlformats.org/officeDocument/2006/math">
                      <m:sSub>
                        <m:sSubPr>
                          <m:ctrlPr>
                            <a:rPr lang="en-U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𝑇𝐶𝑁</m:t>
                          </m:r>
                        </m:e>
                        <m:sub>
                          <m:r>
                            <a:rPr lang="en-US" sz="2500" kern="0">
                              <a:solidFill>
                                <a:srgbClr val="000000"/>
                              </a:solidFill>
                              <a:latin typeface="Cambria Math" panose="02040503050406030204" pitchFamily="18" charset="0"/>
                            </a:rPr>
                            <m:t>𝑡</m:t>
                          </m:r>
                        </m:sub>
                      </m:sSub>
                      <m:r>
                        <a:rPr lang="en-US" sz="2500" kern="0">
                          <a:solidFill>
                            <a:srgbClr val="000000"/>
                          </a:solidFill>
                          <a:latin typeface="Cambria Math" panose="02040503050406030204" pitchFamily="18" charset="0"/>
                        </a:rPr>
                        <m:t>=</m:t>
                      </m:r>
                      <m:sSub>
                        <m:sSubPr>
                          <m:ctrlPr>
                            <a:rPr lang="en-U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𝜃</m:t>
                          </m:r>
                        </m:e>
                        <m:sub>
                          <m:r>
                            <a:rPr lang="en-US" sz="2500" kern="0">
                              <a:solidFill>
                                <a:srgbClr val="000000"/>
                              </a:solidFill>
                              <a:latin typeface="Cambria Math" panose="02040503050406030204" pitchFamily="18" charset="0"/>
                            </a:rPr>
                            <m:t>0</m:t>
                          </m:r>
                        </m:sub>
                      </m:sSub>
                      <m:r>
                        <a:rPr lang="en-US" sz="2500" kern="0">
                          <a:solidFill>
                            <a:srgbClr val="000000"/>
                          </a:solidFill>
                          <a:latin typeface="Cambria Math" panose="02040503050406030204" pitchFamily="18" charset="0"/>
                        </a:rPr>
                        <m:t>+</m:t>
                      </m:r>
                      <m:sSub>
                        <m:sSubPr>
                          <m:ctrlPr>
                            <a:rPr lang="en-U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𝜃</m:t>
                          </m:r>
                        </m:e>
                        <m:sub>
                          <m:r>
                            <a:rPr lang="en-US" sz="2500" kern="0">
                              <a:solidFill>
                                <a:srgbClr val="000000"/>
                              </a:solidFill>
                              <a:latin typeface="Cambria Math" panose="02040503050406030204" pitchFamily="18" charset="0"/>
                            </a:rPr>
                            <m:t>1</m:t>
                          </m:r>
                        </m:sub>
                      </m:sSub>
                      <m:d>
                        <m:dPr>
                          <m:ctrlPr>
                            <a:rPr lang="en-US" sz="2500" i="1" kern="0">
                              <a:solidFill>
                                <a:srgbClr val="000000"/>
                              </a:solidFill>
                              <a:latin typeface="Cambria Math" panose="02040503050406030204" pitchFamily="18" charset="0"/>
                            </a:rPr>
                          </m:ctrlPr>
                        </m:dPr>
                        <m:e>
                          <m:sSub>
                            <m:sSubPr>
                              <m:ctrlPr>
                                <a:rPr lang="en-U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𝑖</m:t>
                              </m:r>
                            </m:e>
                            <m:sub>
                              <m:r>
                                <a:rPr lang="en-US" sz="2500" kern="0">
                                  <a:solidFill>
                                    <a:srgbClr val="000000"/>
                                  </a:solidFill>
                                  <a:latin typeface="Cambria Math" panose="02040503050406030204" pitchFamily="18" charset="0"/>
                                </a:rPr>
                                <m:t>𝑡</m:t>
                              </m:r>
                            </m:sub>
                          </m:sSub>
                          <m:r>
                            <a:rPr lang="en-US" sz="2500" kern="0">
                              <a:solidFill>
                                <a:srgbClr val="000000"/>
                              </a:solidFill>
                              <a:latin typeface="Cambria Math" panose="02040503050406030204" pitchFamily="18" charset="0"/>
                            </a:rPr>
                            <m:t>−</m:t>
                          </m:r>
                          <m:sSubSup>
                            <m:sSubSupPr>
                              <m:ctrlPr>
                                <a:rPr lang="en-US" sz="2500" i="1" kern="0">
                                  <a:solidFill>
                                    <a:srgbClr val="000000"/>
                                  </a:solidFill>
                                  <a:latin typeface="Cambria Math" panose="02040503050406030204" pitchFamily="18" charset="0"/>
                                </a:rPr>
                              </m:ctrlPr>
                            </m:sSubSupPr>
                            <m:e>
                              <m:r>
                                <a:rPr lang="en-US" sz="2500" kern="0">
                                  <a:solidFill>
                                    <a:srgbClr val="000000"/>
                                  </a:solidFill>
                                  <a:latin typeface="Cambria Math" panose="02040503050406030204" pitchFamily="18" charset="0"/>
                                </a:rPr>
                                <m:t>𝑖</m:t>
                              </m:r>
                            </m:e>
                            <m:sub>
                              <m:r>
                                <a:rPr lang="en-US" sz="2500" kern="0">
                                  <a:solidFill>
                                    <a:srgbClr val="000000"/>
                                  </a:solidFill>
                                  <a:latin typeface="Cambria Math" panose="02040503050406030204" pitchFamily="18" charset="0"/>
                                </a:rPr>
                                <m:t>𝑡</m:t>
                              </m:r>
                            </m:sub>
                            <m:sup>
                              <m:r>
                                <a:rPr lang="en-US" sz="2500" kern="0">
                                  <a:solidFill>
                                    <a:srgbClr val="000000"/>
                                  </a:solidFill>
                                  <a:latin typeface="Cambria Math" panose="02040503050406030204" pitchFamily="18" charset="0"/>
                                </a:rPr>
                                <m:t>∗</m:t>
                              </m:r>
                            </m:sup>
                          </m:sSubSup>
                        </m:e>
                      </m:d>
                      <m:r>
                        <a:rPr lang="en-US" sz="2500" kern="0">
                          <a:solidFill>
                            <a:srgbClr val="000000"/>
                          </a:solidFill>
                          <a:latin typeface="Cambria Math" panose="02040503050406030204" pitchFamily="18" charset="0"/>
                        </a:rPr>
                        <m:t>+</m:t>
                      </m:r>
                      <m:sSub>
                        <m:sSubPr>
                          <m:ctrlPr>
                            <a:rPr lang="en-U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𝜃</m:t>
                          </m:r>
                        </m:e>
                        <m:sub>
                          <m:r>
                            <a:rPr lang="en-US" sz="2500" kern="0">
                              <a:solidFill>
                                <a:srgbClr val="000000"/>
                              </a:solidFill>
                              <a:latin typeface="Cambria Math" panose="02040503050406030204" pitchFamily="18" charset="0"/>
                            </a:rPr>
                            <m:t>2</m:t>
                          </m:r>
                        </m:sub>
                      </m:sSub>
                      <m:d>
                        <m:dPr>
                          <m:ctrlPr>
                            <a:rPr lang="en-US" sz="2500" i="1" kern="0">
                              <a:solidFill>
                                <a:srgbClr val="000000"/>
                              </a:solidFill>
                              <a:latin typeface="Cambria Math" panose="02040503050406030204" pitchFamily="18" charset="0"/>
                            </a:rPr>
                          </m:ctrlPr>
                        </m:dPr>
                        <m:e>
                          <m:sSub>
                            <m:sSubPr>
                              <m:ctrlPr>
                                <a:rPr lang="en-U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𝑝</m:t>
                              </m:r>
                            </m:e>
                            <m:sub>
                              <m:r>
                                <a:rPr lang="en-US" sz="2500" kern="0">
                                  <a:solidFill>
                                    <a:srgbClr val="000000"/>
                                  </a:solidFill>
                                  <a:latin typeface="Cambria Math" panose="02040503050406030204" pitchFamily="18" charset="0"/>
                                </a:rPr>
                                <m:t>𝑡</m:t>
                              </m:r>
                            </m:sub>
                          </m:sSub>
                          <m:r>
                            <a:rPr lang="en-US" sz="2500" kern="0">
                              <a:solidFill>
                                <a:srgbClr val="000000"/>
                              </a:solidFill>
                              <a:latin typeface="Cambria Math" panose="02040503050406030204" pitchFamily="18" charset="0"/>
                            </a:rPr>
                            <m:t>−</m:t>
                          </m:r>
                          <m:sSubSup>
                            <m:sSubSupPr>
                              <m:ctrlPr>
                                <a:rPr lang="en-US" sz="2500" i="1" kern="0">
                                  <a:solidFill>
                                    <a:srgbClr val="000000"/>
                                  </a:solidFill>
                                  <a:latin typeface="Cambria Math" panose="02040503050406030204" pitchFamily="18" charset="0"/>
                                </a:rPr>
                              </m:ctrlPr>
                            </m:sSubSupPr>
                            <m:e>
                              <m:r>
                                <a:rPr lang="en-US" sz="2500" kern="0">
                                  <a:solidFill>
                                    <a:srgbClr val="000000"/>
                                  </a:solidFill>
                                  <a:latin typeface="Cambria Math" panose="02040503050406030204" pitchFamily="18" charset="0"/>
                                </a:rPr>
                                <m:t>𝑝</m:t>
                              </m:r>
                            </m:e>
                            <m:sub>
                              <m:r>
                                <a:rPr lang="en-US" sz="2500" kern="0">
                                  <a:solidFill>
                                    <a:srgbClr val="000000"/>
                                  </a:solidFill>
                                  <a:latin typeface="Cambria Math" panose="02040503050406030204" pitchFamily="18" charset="0"/>
                                </a:rPr>
                                <m:t>𝑡</m:t>
                              </m:r>
                            </m:sub>
                            <m:sup>
                              <m:r>
                                <a:rPr lang="en-US" sz="2500" kern="0">
                                  <a:solidFill>
                                    <a:srgbClr val="000000"/>
                                  </a:solidFill>
                                  <a:latin typeface="Cambria Math" panose="02040503050406030204" pitchFamily="18" charset="0"/>
                                </a:rPr>
                                <m:t>∗</m:t>
                              </m:r>
                            </m:sup>
                          </m:sSubSup>
                        </m:e>
                      </m:d>
                      <m:r>
                        <a:rPr lang="en-US" sz="2500" kern="0">
                          <a:solidFill>
                            <a:srgbClr val="000000"/>
                          </a:solidFill>
                          <a:latin typeface="Cambria Math" panose="02040503050406030204" pitchFamily="18" charset="0"/>
                        </a:rPr>
                        <m:t>+</m:t>
                      </m:r>
                      <m:sSub>
                        <m:sSubPr>
                          <m:ctrlPr>
                            <a:rPr lang="en-US" sz="2500" i="1" kern="0">
                              <a:solidFill>
                                <a:srgbClr val="000000"/>
                              </a:solidFill>
                              <a:latin typeface="Cambria Math" panose="02040503050406030204" pitchFamily="18" charset="0"/>
                            </a:rPr>
                          </m:ctrlPr>
                        </m:sSubPr>
                        <m:e>
                          <m:sSub>
                            <m:sSubPr>
                              <m:ctrlPr>
                                <a:rPr lang="en-U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𝜃</m:t>
                              </m:r>
                            </m:e>
                            <m:sub>
                              <m:r>
                                <a:rPr lang="en-US" sz="2500" kern="0">
                                  <a:solidFill>
                                    <a:srgbClr val="000000"/>
                                  </a:solidFill>
                                  <a:latin typeface="Cambria Math" panose="02040503050406030204" pitchFamily="18" charset="0"/>
                                </a:rPr>
                                <m:t>3</m:t>
                              </m:r>
                            </m:sub>
                          </m:sSub>
                          <m:r>
                            <a:rPr lang="en-US" sz="2500" kern="0">
                              <a:solidFill>
                                <a:srgbClr val="000000"/>
                              </a:solidFill>
                              <a:latin typeface="Cambria Math" panose="02040503050406030204" pitchFamily="18" charset="0"/>
                            </a:rPr>
                            <m:t>𝑟𝑖𝑒𝑠𝑔𝑜</m:t>
                          </m:r>
                        </m:e>
                        <m:sub>
                          <m:r>
                            <a:rPr lang="en-US" sz="2500" kern="0">
                              <a:solidFill>
                                <a:srgbClr val="000000"/>
                              </a:solidFill>
                              <a:latin typeface="Cambria Math" panose="02040503050406030204" pitchFamily="18" charset="0"/>
                            </a:rPr>
                            <m:t>𝑡</m:t>
                          </m:r>
                        </m:sub>
                      </m:sSub>
                      <m:r>
                        <a:rPr lang="en-US" sz="2500" kern="0">
                          <a:solidFill>
                            <a:srgbClr val="000000"/>
                          </a:solidFill>
                          <a:latin typeface="Cambria Math" panose="02040503050406030204" pitchFamily="18" charset="0"/>
                        </a:rPr>
                        <m:t>+</m:t>
                      </m:r>
                      <m:sSub>
                        <m:sSubPr>
                          <m:ctrlPr>
                            <a:rPr lang="en-U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𝜀</m:t>
                          </m:r>
                        </m:e>
                        <m:sub>
                          <m:r>
                            <a:rPr lang="en-US" sz="2500" kern="0">
                              <a:solidFill>
                                <a:srgbClr val="000000"/>
                              </a:solidFill>
                              <a:latin typeface="Cambria Math" panose="02040503050406030204" pitchFamily="18" charset="0"/>
                            </a:rPr>
                            <m:t>𝑡</m:t>
                          </m:r>
                        </m:sub>
                      </m:sSub>
                    </m:oMath>
                  </m:oMathPara>
                </a14:m>
                <a:endParaRPr lang="en-US" sz="2500" kern="0" dirty="0">
                  <a:solidFill>
                    <a:srgbClr val="000000"/>
                  </a:solidFill>
                  <a:latin typeface="Gill Sans MT"/>
                </a:endParaRPr>
              </a:p>
              <a:p>
                <a:pPr marL="0" lvl="0" indent="0">
                  <a:lnSpc>
                    <a:spcPct val="150000"/>
                  </a:lnSpc>
                  <a:spcBef>
                    <a:spcPts val="0"/>
                  </a:spcBef>
                  <a:buNone/>
                </a:pPr>
                <a:endParaRPr lang="en-US" sz="2500" kern="0" dirty="0">
                  <a:solidFill>
                    <a:srgbClr val="000000"/>
                  </a:solidFill>
                  <a:latin typeface="Gill Sans MT"/>
                </a:endParaRPr>
              </a:p>
              <a:p>
                <a:pPr marL="0" lvl="0" indent="0">
                  <a:lnSpc>
                    <a:spcPct val="150000"/>
                  </a:lnSpc>
                  <a:spcBef>
                    <a:spcPts val="0"/>
                  </a:spcBef>
                  <a:buNone/>
                </a:pPr>
                <a:r>
                  <a:rPr lang="en-US" sz="2500" kern="0" dirty="0" err="1">
                    <a:solidFill>
                      <a:srgbClr val="000000"/>
                    </a:solidFill>
                    <a:latin typeface="Gill Sans MT"/>
                  </a:rPr>
                  <a:t>Donde</a:t>
                </a:r>
                <a:r>
                  <a:rPr lang="en-US" sz="2500" kern="0" dirty="0">
                    <a:solidFill>
                      <a:srgbClr val="000000"/>
                    </a:solidFill>
                    <a:latin typeface="Gill Sans MT"/>
                  </a:rPr>
                  <a:t> </a:t>
                </a:r>
                <a14:m>
                  <m:oMath xmlns:m="http://schemas.openxmlformats.org/officeDocument/2006/math">
                    <m:sSub>
                      <m:sSubPr>
                        <m:ctrlPr>
                          <a:rPr lang="en-U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𝜃</m:t>
                        </m:r>
                      </m:e>
                      <m:sub>
                        <m:r>
                          <a:rPr lang="en-US" sz="2500" kern="0">
                            <a:solidFill>
                              <a:srgbClr val="000000"/>
                            </a:solidFill>
                            <a:latin typeface="Cambria Math" panose="02040503050406030204" pitchFamily="18" charset="0"/>
                          </a:rPr>
                          <m:t>1</m:t>
                        </m:r>
                      </m:sub>
                    </m:sSub>
                    <m:r>
                      <a:rPr lang="en-US" sz="2500" kern="0">
                        <a:solidFill>
                          <a:srgbClr val="000000"/>
                        </a:solidFill>
                        <a:latin typeface="Cambria Math" panose="02040503050406030204" pitchFamily="18" charset="0"/>
                      </a:rPr>
                      <m:t> </m:t>
                    </m:r>
                    <m:r>
                      <m:rPr>
                        <m:sty m:val="p"/>
                      </m:rPr>
                      <a:rPr lang="en-US" sz="2500" kern="0">
                        <a:solidFill>
                          <a:srgbClr val="000000"/>
                        </a:solidFill>
                        <a:latin typeface="Cambria Math" panose="02040503050406030204" pitchFamily="18" charset="0"/>
                      </a:rPr>
                      <m:t>y</m:t>
                    </m:r>
                  </m:oMath>
                </a14:m>
                <a:r>
                  <a:rPr lang="en-US" sz="2500" kern="0" dirty="0">
                    <a:solidFill>
                      <a:srgbClr val="000000"/>
                    </a:solidFill>
                    <a:latin typeface="Gill Sans MT"/>
                  </a:rPr>
                  <a:t> </a:t>
                </a:r>
                <a14:m>
                  <m:oMath xmlns:m="http://schemas.openxmlformats.org/officeDocument/2006/math">
                    <m:sSub>
                      <m:sSubPr>
                        <m:ctrlPr>
                          <a:rPr lang="en-US" sz="2500" i="1" kern="0">
                            <a:solidFill>
                              <a:srgbClr val="000000"/>
                            </a:solidFill>
                            <a:latin typeface="Cambria Math" panose="02040503050406030204" pitchFamily="18" charset="0"/>
                          </a:rPr>
                        </m:ctrlPr>
                      </m:sSubPr>
                      <m:e>
                        <m:r>
                          <a:rPr lang="en-US" sz="2500" kern="0">
                            <a:solidFill>
                              <a:srgbClr val="000000"/>
                            </a:solidFill>
                            <a:latin typeface="Cambria Math" panose="02040503050406030204" pitchFamily="18" charset="0"/>
                          </a:rPr>
                          <m:t>𝜃</m:t>
                        </m:r>
                      </m:e>
                      <m:sub>
                        <m:r>
                          <a:rPr lang="en-US" sz="2500" kern="0">
                            <a:solidFill>
                              <a:srgbClr val="000000"/>
                            </a:solidFill>
                            <a:latin typeface="Cambria Math" panose="02040503050406030204" pitchFamily="18" charset="0"/>
                          </a:rPr>
                          <m:t>2</m:t>
                        </m:r>
                      </m:sub>
                    </m:sSub>
                  </m:oMath>
                </a14:m>
                <a:r>
                  <a:rPr lang="en-US" sz="2500" kern="0" dirty="0">
                    <a:solidFill>
                      <a:srgbClr val="000000"/>
                    </a:solidFill>
                    <a:latin typeface="Gill Sans MT"/>
                  </a:rPr>
                  <a:t>, son los </a:t>
                </a:r>
                <a:r>
                  <a:rPr lang="en-US" sz="2500" kern="0" dirty="0" err="1">
                    <a:solidFill>
                      <a:srgbClr val="000000"/>
                    </a:solidFill>
                    <a:latin typeface="Gill Sans MT"/>
                  </a:rPr>
                  <a:t>ponderados</a:t>
                </a:r>
                <a:r>
                  <a:rPr lang="en-US" sz="2500" kern="0" dirty="0">
                    <a:solidFill>
                      <a:srgbClr val="000000"/>
                    </a:solidFill>
                    <a:latin typeface="Gill Sans MT"/>
                  </a:rPr>
                  <a:t> de los </a:t>
                </a:r>
                <a:r>
                  <a:rPr lang="en-US" sz="2500" kern="0" dirty="0" err="1">
                    <a:solidFill>
                      <a:srgbClr val="000000"/>
                    </a:solidFill>
                    <a:latin typeface="Gill Sans MT"/>
                  </a:rPr>
                  <a:t>componentes</a:t>
                </a:r>
                <a:r>
                  <a:rPr lang="en-US" sz="2500" kern="0" dirty="0">
                    <a:solidFill>
                      <a:srgbClr val="000000"/>
                    </a:solidFill>
                    <a:latin typeface="Gill Sans MT"/>
                  </a:rPr>
                  <a:t> PDI y PPC.</a:t>
                </a:r>
              </a:p>
              <a:p>
                <a:pPr marL="0" lvl="0" indent="0">
                  <a:lnSpc>
                    <a:spcPct val="150000"/>
                  </a:lnSpc>
                  <a:spcBef>
                    <a:spcPts val="0"/>
                  </a:spcBef>
                  <a:buNone/>
                </a:pPr>
                <a:endParaRPr lang="es-DO" sz="2500" kern="0" dirty="0">
                  <a:solidFill>
                    <a:srgbClr val="000000"/>
                  </a:solidFill>
                  <a:latin typeface="Gill Sans MT"/>
                </a:endParaRPr>
              </a:p>
              <a:p>
                <a:pPr marL="0" lvl="0" indent="0" algn="just">
                  <a:lnSpc>
                    <a:spcPct val="150000"/>
                  </a:lnSpc>
                  <a:spcBef>
                    <a:spcPts val="0"/>
                  </a:spcBef>
                  <a:buNone/>
                </a:pPr>
                <a:r>
                  <a:rPr lang="es-DO" sz="2500" kern="0" dirty="0">
                    <a:solidFill>
                      <a:srgbClr val="000000"/>
                    </a:solidFill>
                    <a:latin typeface="Gill Sans MT"/>
                  </a:rPr>
                  <a:t>Para la estimación econométrica se utilizaron datos mensuales desde el </a:t>
                </a:r>
                <a:r>
                  <a:rPr lang="es-DO" sz="2500" b="1" kern="0" dirty="0">
                    <a:solidFill>
                      <a:srgbClr val="000000"/>
                    </a:solidFill>
                    <a:latin typeface="Gill Sans MT"/>
                  </a:rPr>
                  <a:t>2007:12 – 2023:11 </a:t>
                </a:r>
                <a:r>
                  <a:rPr lang="es-DO" sz="2500" kern="0" dirty="0">
                    <a:solidFill>
                      <a:srgbClr val="000000"/>
                    </a:solidFill>
                    <a:latin typeface="Gill Sans MT"/>
                  </a:rPr>
                  <a:t>y </a:t>
                </a:r>
                <a:r>
                  <a:rPr lang="en-US" sz="2500" kern="0" dirty="0">
                    <a:solidFill>
                      <a:srgbClr val="000000"/>
                    </a:solidFill>
                    <a:latin typeface="Gill Sans MT"/>
                  </a:rPr>
                  <a:t>se </a:t>
                </a:r>
                <a:r>
                  <a:rPr lang="en-US" sz="2500" kern="0" dirty="0" err="1">
                    <a:solidFill>
                      <a:srgbClr val="000000"/>
                    </a:solidFill>
                    <a:latin typeface="Gill Sans MT"/>
                  </a:rPr>
                  <a:t>siguió</a:t>
                </a:r>
                <a:r>
                  <a:rPr lang="en-US" sz="2500" kern="0" dirty="0">
                    <a:solidFill>
                      <a:srgbClr val="000000"/>
                    </a:solidFill>
                    <a:latin typeface="Gill Sans MT"/>
                  </a:rPr>
                  <a:t> un </a:t>
                </a:r>
                <a:r>
                  <a:rPr lang="en-US" sz="2500" kern="0" dirty="0" err="1">
                    <a:solidFill>
                      <a:srgbClr val="000000"/>
                    </a:solidFill>
                    <a:latin typeface="Gill Sans MT"/>
                  </a:rPr>
                  <a:t>proceso</a:t>
                </a:r>
                <a:r>
                  <a:rPr lang="en-US" sz="2500" kern="0" dirty="0">
                    <a:solidFill>
                      <a:srgbClr val="000000"/>
                    </a:solidFill>
                    <a:latin typeface="Gill Sans MT"/>
                  </a:rPr>
                  <a:t> de dos </a:t>
                </a:r>
                <a:r>
                  <a:rPr lang="en-US" sz="2500" kern="0" dirty="0" err="1">
                    <a:solidFill>
                      <a:srgbClr val="000000"/>
                    </a:solidFill>
                    <a:latin typeface="Gill Sans MT"/>
                  </a:rPr>
                  <a:t>etapas</a:t>
                </a:r>
                <a:r>
                  <a:rPr lang="en-US" sz="2500" kern="0" dirty="0">
                    <a:solidFill>
                      <a:srgbClr val="000000"/>
                    </a:solidFill>
                    <a:latin typeface="Gill Sans MT"/>
                  </a:rPr>
                  <a:t> (</a:t>
                </a:r>
                <a:r>
                  <a:rPr lang="en-US" sz="2500" i="1" kern="0" dirty="0">
                    <a:solidFill>
                      <a:srgbClr val="000000"/>
                    </a:solidFill>
                    <a:latin typeface="Gill Sans MT"/>
                  </a:rPr>
                  <a:t>Engle y Granger, 1987</a:t>
                </a:r>
                <a:r>
                  <a:rPr lang="en-US" sz="2500" kern="0" dirty="0">
                    <a:solidFill>
                      <a:srgbClr val="000000"/>
                    </a:solidFill>
                    <a:latin typeface="Gill Sans MT"/>
                  </a:rPr>
                  <a:t>).</a:t>
                </a:r>
              </a:p>
              <a:p>
                <a:pPr marL="0" lvl="0" indent="0">
                  <a:lnSpc>
                    <a:spcPct val="150000"/>
                  </a:lnSpc>
                  <a:spcBef>
                    <a:spcPts val="0"/>
                  </a:spcBef>
                  <a:buNone/>
                </a:pPr>
                <a:endParaRPr lang="es-DO" sz="2000" b="1" kern="0" dirty="0">
                  <a:solidFill>
                    <a:srgbClr val="595959"/>
                  </a:solidFill>
                  <a:latin typeface="Gotham Book" pitchFamily="50" charset="0"/>
                  <a:cs typeface="Times New Roman" panose="02020603050405020304" pitchFamily="18" charset="0"/>
                </a:endParaRPr>
              </a:p>
              <a:p>
                <a:pPr marL="0" lvl="0" indent="0">
                  <a:lnSpc>
                    <a:spcPct val="150000"/>
                  </a:lnSpc>
                  <a:spcBef>
                    <a:spcPts val="0"/>
                  </a:spcBef>
                  <a:buNone/>
                </a:pPr>
                <a:endParaRPr lang="en-US" sz="2000" b="1" kern="0" dirty="0">
                  <a:solidFill>
                    <a:srgbClr val="595959"/>
                  </a:solidFill>
                  <a:latin typeface="Gotham Book" pitchFamily="50" charset="0"/>
                  <a:cs typeface="Times New Roman" panose="02020603050405020304" pitchFamily="18" charset="0"/>
                </a:endParaRPr>
              </a:p>
              <a:p>
                <a:pPr marL="0" indent="0">
                  <a:buNone/>
                </a:pPr>
                <a:endParaRPr lang="es-DO" dirty="0"/>
              </a:p>
            </p:txBody>
          </p:sp>
        </mc:Choice>
        <mc:Fallback xmlns="">
          <p:sp>
            <p:nvSpPr>
              <p:cNvPr id="6" name="Content Placeholder 5">
                <a:extLst>
                  <a:ext uri="{FF2B5EF4-FFF2-40B4-BE49-F238E27FC236}">
                    <a16:creationId xmlns:a16="http://schemas.microsoft.com/office/drawing/2014/main" id="{C8A60DA6-6417-4739-B339-14C5721B2EA7}"/>
                  </a:ext>
                </a:extLst>
              </p:cNvPr>
              <p:cNvSpPr>
                <a:spLocks noGrp="1" noRot="1" noChangeAspect="1" noMove="1" noResize="1" noEditPoints="1" noAdjustHandles="1" noChangeArrowheads="1" noChangeShapeType="1" noTextEdit="1"/>
              </p:cNvSpPr>
              <p:nvPr>
                <p:ph idx="1"/>
              </p:nvPr>
            </p:nvSpPr>
            <p:spPr>
              <a:xfrm>
                <a:off x="591671" y="1093694"/>
                <a:ext cx="10972800" cy="4769224"/>
              </a:xfrm>
              <a:blipFill>
                <a:blip r:embed="rId5"/>
                <a:stretch>
                  <a:fillRect l="-778" r="-833" b="-639"/>
                </a:stretch>
              </a:blipFill>
            </p:spPr>
            <p:txBody>
              <a:bodyPr/>
              <a:lstStyle/>
              <a:p>
                <a:r>
                  <a:rPr lang="es-DO">
                    <a:noFill/>
                  </a:rPr>
                  <a:t> </a:t>
                </a:r>
              </a:p>
            </p:txBody>
          </p:sp>
        </mc:Fallback>
      </mc:AlternateContent>
    </p:spTree>
    <p:extLst>
      <p:ext uri="{BB962C8B-B14F-4D97-AF65-F5344CB8AC3E}">
        <p14:creationId xmlns:p14="http://schemas.microsoft.com/office/powerpoint/2010/main" val="334180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56CC8-18A8-3C87-63B5-816F66E2E5F8}"/>
              </a:ext>
            </a:extLst>
          </p:cNvPr>
          <p:cNvPicPr>
            <a:picLocks noChangeAspect="1"/>
          </p:cNvPicPr>
          <p:nvPr/>
        </p:nvPicPr>
        <p:blipFill>
          <a:blip r:embed="rId2"/>
          <a:stretch>
            <a:fillRect/>
          </a:stretch>
        </p:blipFill>
        <p:spPr>
          <a:xfrm>
            <a:off x="-3048" y="0"/>
            <a:ext cx="12192000" cy="6858000"/>
          </a:xfrm>
          <a:prstGeom prst="rect">
            <a:avLst/>
          </a:prstGeom>
        </p:spPr>
      </p:pic>
      <p:sp>
        <p:nvSpPr>
          <p:cNvPr id="2" name="Title 1">
            <a:extLst>
              <a:ext uri="{FF2B5EF4-FFF2-40B4-BE49-F238E27FC236}">
                <a16:creationId xmlns:a16="http://schemas.microsoft.com/office/drawing/2014/main" id="{49644937-D554-B6D8-0B57-BEBC616CD6DB}"/>
              </a:ext>
            </a:extLst>
          </p:cNvPr>
          <p:cNvSpPr>
            <a:spLocks noGrp="1"/>
          </p:cNvSpPr>
          <p:nvPr>
            <p:ph type="title"/>
          </p:nvPr>
        </p:nvSpPr>
        <p:spPr>
          <a:xfrm>
            <a:off x="3157395" y="-153531"/>
            <a:ext cx="7106732" cy="1400756"/>
          </a:xfrm>
        </p:spPr>
        <p:txBody>
          <a:bodyPr/>
          <a:lstStyle/>
          <a:p>
            <a:r>
              <a:rPr lang="es-DO" sz="3000" b="1" dirty="0">
                <a:solidFill>
                  <a:srgbClr val="595959"/>
                </a:solidFill>
                <a:latin typeface="Gotham Book"/>
              </a:rPr>
              <a:t>Ecuación del tipo de cambio</a:t>
            </a:r>
            <a:endParaRPr lang="en-DO" dirty="0"/>
          </a:p>
        </p:txBody>
      </p:sp>
      <p:pic>
        <p:nvPicPr>
          <p:cNvPr id="7" name="Picture 6">
            <a:extLst>
              <a:ext uri="{FF2B5EF4-FFF2-40B4-BE49-F238E27FC236}">
                <a16:creationId xmlns:a16="http://schemas.microsoft.com/office/drawing/2014/main" id="{07A85EAE-2C49-C5E8-51B7-91C33C16FE1A}"/>
              </a:ext>
            </a:extLst>
          </p:cNvPr>
          <p:cNvPicPr>
            <a:picLocks noChangeAspect="1"/>
          </p:cNvPicPr>
          <p:nvPr/>
        </p:nvPicPr>
        <p:blipFill>
          <a:blip r:embed="rId3"/>
          <a:stretch>
            <a:fillRect/>
          </a:stretch>
        </p:blipFill>
        <p:spPr>
          <a:xfrm>
            <a:off x="8505915" y="5645663"/>
            <a:ext cx="3343508" cy="945904"/>
          </a:xfrm>
          <a:prstGeom prst="rect">
            <a:avLst/>
          </a:prstGeom>
        </p:spPr>
      </p:pic>
      <p:pic>
        <p:nvPicPr>
          <p:cNvPr id="8" name="Picture 7">
            <a:extLst>
              <a:ext uri="{FF2B5EF4-FFF2-40B4-BE49-F238E27FC236}">
                <a16:creationId xmlns:a16="http://schemas.microsoft.com/office/drawing/2014/main" id="{C0128147-4D64-0A79-60FF-A9E5AED13E2B}"/>
              </a:ext>
            </a:extLst>
          </p:cNvPr>
          <p:cNvPicPr>
            <a:picLocks noChangeAspect="1"/>
          </p:cNvPicPr>
          <p:nvPr/>
        </p:nvPicPr>
        <p:blipFill>
          <a:blip r:embed="rId4"/>
          <a:stretch>
            <a:fillRect/>
          </a:stretch>
        </p:blipFill>
        <p:spPr>
          <a:xfrm>
            <a:off x="0" y="0"/>
            <a:ext cx="1232571" cy="6858000"/>
          </a:xfrm>
          <a:prstGeom prst="rect">
            <a:avLst/>
          </a:prstGeom>
        </p:spPr>
      </p:pic>
      <p:sp>
        <p:nvSpPr>
          <p:cNvPr id="6" name="Content Placeholder 5">
            <a:extLst>
              <a:ext uri="{FF2B5EF4-FFF2-40B4-BE49-F238E27FC236}">
                <a16:creationId xmlns:a16="http://schemas.microsoft.com/office/drawing/2014/main" id="{C8A60DA6-6417-4739-B339-14C5721B2EA7}"/>
              </a:ext>
            </a:extLst>
          </p:cNvPr>
          <p:cNvSpPr>
            <a:spLocks noGrp="1"/>
          </p:cNvSpPr>
          <p:nvPr>
            <p:ph idx="1"/>
          </p:nvPr>
        </p:nvSpPr>
        <p:spPr>
          <a:xfrm>
            <a:off x="591671" y="1093694"/>
            <a:ext cx="10972800" cy="4769224"/>
          </a:xfrm>
        </p:spPr>
        <p:txBody>
          <a:bodyPr>
            <a:normAutofit/>
          </a:bodyPr>
          <a:lstStyle/>
          <a:p>
            <a:pPr marL="0" lvl="0" indent="0">
              <a:lnSpc>
                <a:spcPct val="150000"/>
              </a:lnSpc>
              <a:spcBef>
                <a:spcPts val="0"/>
              </a:spcBef>
              <a:buNone/>
            </a:pPr>
            <a:endParaRPr lang="es-DO" sz="2000" b="1" kern="0" dirty="0">
              <a:solidFill>
                <a:srgbClr val="595959"/>
              </a:solidFill>
              <a:latin typeface="Gotham Book" pitchFamily="50" charset="0"/>
              <a:cs typeface="Times New Roman" panose="02020603050405020304" pitchFamily="18" charset="0"/>
            </a:endParaRPr>
          </a:p>
          <a:p>
            <a:pPr marL="0" lvl="0" indent="0">
              <a:lnSpc>
                <a:spcPct val="150000"/>
              </a:lnSpc>
              <a:spcBef>
                <a:spcPts val="0"/>
              </a:spcBef>
              <a:buNone/>
            </a:pPr>
            <a:endParaRPr lang="en-US" sz="2000" b="1" kern="0" dirty="0">
              <a:solidFill>
                <a:srgbClr val="595959"/>
              </a:solidFill>
              <a:latin typeface="Gotham Book" pitchFamily="50" charset="0"/>
              <a:cs typeface="Times New Roman" panose="02020603050405020304" pitchFamily="18" charset="0"/>
            </a:endParaRPr>
          </a:p>
          <a:p>
            <a:pPr marL="0" indent="0">
              <a:buNone/>
            </a:pPr>
            <a:endParaRPr lang="es-DO" dirty="0"/>
          </a:p>
        </p:txBody>
      </p:sp>
      <p:sp>
        <p:nvSpPr>
          <p:cNvPr id="19" name="Text Placeholder 2">
            <a:extLst>
              <a:ext uri="{FF2B5EF4-FFF2-40B4-BE49-F238E27FC236}">
                <a16:creationId xmlns:a16="http://schemas.microsoft.com/office/drawing/2014/main" id="{2897F73E-AFC1-4C4F-A6B6-F6631D856313}"/>
              </a:ext>
            </a:extLst>
          </p:cNvPr>
          <p:cNvSpPr txBox="1">
            <a:spLocks/>
          </p:cNvSpPr>
          <p:nvPr/>
        </p:nvSpPr>
        <p:spPr>
          <a:xfrm>
            <a:off x="300172" y="1015490"/>
            <a:ext cx="11665675" cy="548640"/>
          </a:xfrm>
          <a:prstGeom prst="rect">
            <a:avLst/>
          </a:prstGeom>
          <a:solidFill>
            <a:srgbClr val="E2EBF4">
              <a:alpha val="70000"/>
            </a:srgbClr>
          </a:solidFill>
        </p:spPr>
        <p:txBody>
          <a:bodyPr/>
          <a:lstStyle>
            <a:lvl1pPr marL="0" indent="0" algn="ctr" defTabSz="914400" rtl="0" eaLnBrk="1" latinLnBrk="0" hangingPunct="1">
              <a:lnSpc>
                <a:spcPct val="90000"/>
              </a:lnSpc>
              <a:spcBef>
                <a:spcPts val="0"/>
              </a:spcBef>
              <a:buFont typeface="Arial" panose="020B0604020202020204" pitchFamily="34" charset="0"/>
              <a:buNone/>
              <a:defRPr sz="1600" b="1" kern="1200">
                <a:solidFill>
                  <a:srgbClr val="3A67A0"/>
                </a:solidFill>
                <a:latin typeface="Berling Nova Sans Pro" panose="02000503070000020003"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Berling Nova Sans Pro" panose="02000503070000020003"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Berling Nova Sans Pro" panose="02000503070000020003"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Berling Nova Sans Pro" panose="02000503070000020003"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Berling Nova Sans Pro" panose="02000503070000020003"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595959">
                    <a:lumMod val="50000"/>
                  </a:srgbClr>
                </a:solidFill>
                <a:effectLst/>
                <a:uLnTx/>
                <a:uFillTx/>
                <a:latin typeface="Berling Nova Sans Pro" panose="02000503070000020003" pitchFamily="50" charset="0"/>
                <a:ea typeface="+mn-ea"/>
                <a:cs typeface="+mn-cs"/>
              </a:rPr>
              <a:t>Ecuación de cointegración</a:t>
            </a:r>
            <a:endParaRPr kumimoji="0" lang="en-US" sz="1600" b="1" i="0" u="none" strike="noStrike" kern="1200" cap="none" spc="0" normalizeH="0" baseline="0" noProof="0" dirty="0">
              <a:ln>
                <a:noFill/>
              </a:ln>
              <a:solidFill>
                <a:srgbClr val="595959">
                  <a:lumMod val="50000"/>
                </a:srgbClr>
              </a:solidFill>
              <a:effectLst/>
              <a:uLnTx/>
              <a:uFillTx/>
              <a:latin typeface="Berling Nova Sans Pro" panose="02000503070000020003" pitchFamily="50" charset="0"/>
              <a:ea typeface="+mn-ea"/>
              <a:cs typeface="+mn-cs"/>
            </a:endParaRPr>
          </a:p>
        </p:txBody>
      </p:sp>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8C8F6B98-1B46-4F74-AF69-94C9AD7052AA}"/>
                  </a:ext>
                </a:extLst>
              </p:cNvPr>
              <p:cNvSpPr txBox="1">
                <a:spLocks/>
              </p:cNvSpPr>
              <p:nvPr/>
            </p:nvSpPr>
            <p:spPr>
              <a:xfrm>
                <a:off x="300171" y="2831812"/>
                <a:ext cx="11782972" cy="548640"/>
              </a:xfrm>
              <a:prstGeom prst="rect">
                <a:avLst/>
              </a:prstGeom>
              <a:solidFill>
                <a:srgbClr val="E2EBF4">
                  <a:alpha val="70000"/>
                </a:srgbClr>
              </a:solidFill>
            </p:spPr>
            <p:txBody>
              <a:bodyPr/>
              <a:lstStyle>
                <a:lvl1pPr marL="0" indent="0" algn="ctr" defTabSz="914400" rtl="0" eaLnBrk="1" latinLnBrk="0" hangingPunct="1">
                  <a:lnSpc>
                    <a:spcPct val="90000"/>
                  </a:lnSpc>
                  <a:spcBef>
                    <a:spcPts val="0"/>
                  </a:spcBef>
                  <a:buFont typeface="Arial" panose="020B0604020202020204" pitchFamily="34" charset="0"/>
                  <a:buNone/>
                  <a:defRPr sz="1600" b="1" kern="1200">
                    <a:solidFill>
                      <a:srgbClr val="3A67A0"/>
                    </a:solidFill>
                    <a:latin typeface="Berling Nova Sans Pro" panose="02000503070000020003"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Berling Nova Sans Pro" panose="02000503070000020003"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Berling Nova Sans Pro" panose="02000503070000020003"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Berling Nova Sans Pro" panose="02000503070000020003"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Berling Nova Sans Pro" panose="02000503070000020003"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sSub>
                        <m:sSubPr>
                          <m:ctrlPr>
                            <a:rPr kumimoji="0" lang="es-DO" sz="18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S Mincho" panose="02020609040205080304" pitchFamily="49" charset="-128"/>
                              <a:cs typeface="+mn-cs"/>
                            </a:rPr>
                          </m:ctrlPr>
                        </m:sSubPr>
                        <m:e>
                          <m:r>
                            <a:rPr kumimoji="0" lang="es-DO" sz="1800" b="0"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r>
                            <a:rPr kumimoji="0" lang="en-US" sz="1800" b="0" i="1" u="none" strike="noStrike" kern="0" cap="none" spc="0" normalizeH="0" baseline="0" noProof="0" smtClean="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𝑇𝐶𝑁</m:t>
                          </m:r>
                        </m:e>
                        <m:sub>
                          <m:r>
                            <a:rPr kumimoji="0" lang="es-DO" sz="1800" b="0"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𝑡</m:t>
                          </m:r>
                        </m:sub>
                      </m:sSub>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sSup>
                        <m:sSupPr>
                          <m:ctrlPr>
                            <a:rPr kumimoji="0" lang="es-DO" sz="1800" b="1" i="1" u="none" strike="noStrike" kern="120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mn-cs"/>
                            </a:rPr>
                          </m:ctrlPr>
                        </m:sSupPr>
                        <m:e>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0.005</m:t>
                          </m:r>
                        </m:e>
                        <m:sup>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sup>
                      </m:sSup>
                      <m:sSup>
                        <m:sSupPr>
                          <m:ctrlPr>
                            <a:rPr kumimoji="0" lang="es-DO" sz="1800" b="1" i="1" u="none" strike="noStrike" kern="120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mn-cs"/>
                            </a:rPr>
                          </m:ctrlPr>
                        </m:sSupPr>
                        <m:e>
                          <m:sSup>
                            <m:sSupPr>
                              <m:ctrlPr>
                                <a:rPr kumimoji="0" lang="es-DO" sz="1800" b="1" i="1" u="none" strike="noStrike" kern="120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mn-cs"/>
                                </a:rPr>
                              </m:ctrlPr>
                            </m:sSupPr>
                            <m:e>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+0.24</m:t>
                              </m:r>
                            </m:e>
                            <m:sup>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sup>
                          </m:sSup>
                          <m:sSub>
                            <m:sSubPr>
                              <m:ctrlPr>
                                <a:rPr kumimoji="0" lang="es-DO" sz="1800" b="1" i="1" u="none" strike="noStrike" kern="120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mn-cs"/>
                                </a:rPr>
                              </m:ctrlPr>
                            </m:sSubPr>
                            <m:e>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r>
                                <a:rPr kumimoji="0" lang="en-US" sz="1800" b="0" i="1" u="none" strike="noStrike" kern="0" cap="none" spc="0" normalizeH="0" baseline="0" noProof="0" smtClean="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𝑇𝐶𝑁</m:t>
                              </m:r>
                            </m:e>
                            <m:sub>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𝑡</m:t>
                              </m:r>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−1</m:t>
                              </m:r>
                            </m:sub>
                          </m:sSub>
                          <m:sSup>
                            <m:sSupPr>
                              <m:ctrlPr>
                                <a:rPr kumimoji="0" lang="es-DO" sz="1800" b="1" i="1" u="none" strike="noStrike" kern="120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mn-cs"/>
                                </a:rPr>
                              </m:ctrlPr>
                            </m:sSupPr>
                            <m:e>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+0.18</m:t>
                              </m:r>
                            </m:e>
                            <m:sup>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sup>
                          </m:sSup>
                          <m:sSub>
                            <m:sSubPr>
                              <m:ctrlPr>
                                <a:rPr kumimoji="0" lang="es-DO" sz="1800" b="1" i="1" u="none" strike="noStrike" kern="120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mn-cs"/>
                                </a:rPr>
                              </m:ctrlPr>
                            </m:sSubPr>
                            <m:e>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r>
                                <a:rPr kumimoji="0" lang="en-US" sz="1800" b="0" i="1" u="none" strike="noStrike" kern="0" cap="none" spc="0" normalizeH="0" baseline="0" noProof="0" smtClean="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𝑇𝐶𝑁</m:t>
                              </m:r>
                            </m:e>
                            <m:sub>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𝑡</m:t>
                              </m:r>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−6</m:t>
                              </m:r>
                            </m:sub>
                          </m:sSub>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+0.14</m:t>
                          </m:r>
                        </m:e>
                        <m:sup>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sup>
                      </m:sSup>
                      <m:sSub>
                        <m:sSubPr>
                          <m:ctrlPr>
                            <a:rPr kumimoji="0" lang="es-DO" sz="1800" b="1" i="1" u="none" strike="noStrike" kern="120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mn-cs"/>
                            </a:rPr>
                          </m:ctrlPr>
                        </m:sSubPr>
                        <m:e>
                          <m:d>
                            <m:dPr>
                              <m:ctrlPr>
                                <a:rPr kumimoji="0" lang="es-DO" sz="1800" b="1" i="1" u="none" strike="noStrike" kern="120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mn-cs"/>
                                </a:rPr>
                              </m:ctrlPr>
                            </m:dPr>
                            <m:e>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𝑝</m:t>
                              </m:r>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sSup>
                                <m:sSupPr>
                                  <m:ctrlPr>
                                    <a:rPr kumimoji="0" lang="es-DO" sz="1800" b="1" i="1" u="none" strike="noStrike" kern="120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mn-cs"/>
                                    </a:rPr>
                                  </m:ctrlPr>
                                </m:sSupPr>
                                <m:e>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𝑝</m:t>
                                  </m:r>
                                </m:e>
                                <m:sup>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sup>
                              </m:sSup>
                            </m:e>
                          </m:d>
                        </m:e>
                        <m:sub>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𝑡</m:t>
                          </m:r>
                        </m:sub>
                      </m:sSub>
                      <m:sSup>
                        <m:sSupPr>
                          <m:ctrlPr>
                            <a:rPr kumimoji="0" lang="es-DO" sz="1800" b="1" i="1" u="none" strike="noStrike" kern="120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mn-cs"/>
                            </a:rPr>
                          </m:ctrlPr>
                        </m:sSupPr>
                        <m:e>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+0.004</m:t>
                          </m:r>
                        </m:e>
                        <m:sup>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sup>
                      </m:sSup>
                      <m:sSub>
                        <m:sSubPr>
                          <m:ctrlPr>
                            <a:rPr kumimoji="0" lang="es-DO" sz="1800" b="1" i="1" u="none" strike="noStrike" kern="120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mn-cs"/>
                            </a:rPr>
                          </m:ctrlPr>
                        </m:sSubPr>
                        <m:e>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𝑟𝑖𝑒𝑠𝑔𝑜</m:t>
                          </m:r>
                        </m:e>
                        <m:sub>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𝑡</m:t>
                          </m:r>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−3</m:t>
                          </m:r>
                        </m:sub>
                      </m:sSub>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sSup>
                        <m:sSupPr>
                          <m:ctrlPr>
                            <a:rPr kumimoji="0" lang="es-DO" sz="1800" b="1"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S Mincho" panose="02020609040205080304" pitchFamily="49" charset="-128"/>
                              <a:cs typeface="+mn-cs"/>
                            </a:rPr>
                          </m:ctrlPr>
                        </m:sSupPr>
                        <m:e>
                          <m:r>
                            <a:rPr kumimoji="0" lang="es-DO" sz="1800" b="1" i="1" u="none" strike="noStrike" kern="0" cap="none" spc="0" normalizeH="0" baseline="0" noProof="0" smtClean="0">
                              <a:ln>
                                <a:noFill/>
                              </a:ln>
                              <a:solidFill>
                                <a:srgbClr val="FF0000"/>
                              </a:solidFill>
                              <a:effectLst/>
                              <a:uLnTx/>
                              <a:uFillTx/>
                              <a:latin typeface="Cambria Math" panose="02040503050406030204" pitchFamily="18" charset="0"/>
                              <a:ea typeface="MS Mincho" panose="02020609040205080304" pitchFamily="49" charset="-128"/>
                              <a:cs typeface="Times New Roman" panose="02020603050405020304" pitchFamily="18" charset="0"/>
                            </a:rPr>
                            <m:t>0.06</m:t>
                          </m:r>
                        </m:e>
                        <m:sup>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sup>
                      </m:sSup>
                      <m:sSub>
                        <m:sSubPr>
                          <m:ctrlPr>
                            <a:rPr kumimoji="0" lang="es-DO" sz="1800" b="1" i="1" u="none" strike="noStrike" kern="120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mn-cs"/>
                            </a:rPr>
                          </m:ctrlPr>
                        </m:sSubPr>
                        <m:e>
                          <m:r>
                            <a:rPr kumimoji="0" lang="en-US" sz="18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S Mincho" panose="02020609040205080304" pitchFamily="49" charset="-128"/>
                              <a:cs typeface="+mn-cs"/>
                            </a:rPr>
                            <m:t>𝑇</m:t>
                          </m:r>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𝐶𝐸</m:t>
                          </m:r>
                        </m:e>
                        <m:sub>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𝑡</m:t>
                          </m:r>
                          <m:r>
                            <a:rPr kumimoji="0" lang="es-DO" sz="1800" b="1" i="1" u="none" strike="noStrike" kern="0" cap="none" spc="0" normalizeH="0" baseline="0" noProof="0">
                              <a:ln>
                                <a:noFill/>
                              </a:ln>
                              <a:solidFill>
                                <a:srgbClr val="595959">
                                  <a:lumMod val="50000"/>
                                </a:srgbClr>
                              </a:solidFill>
                              <a:effectLst/>
                              <a:uLnTx/>
                              <a:uFillTx/>
                              <a:latin typeface="Cambria Math" panose="02040503050406030204" pitchFamily="18" charset="0"/>
                              <a:ea typeface="MS Mincho" panose="02020609040205080304" pitchFamily="49" charset="-128"/>
                              <a:cs typeface="Times New Roman" panose="02020603050405020304" pitchFamily="18" charset="0"/>
                            </a:rPr>
                            <m:t>−1</m:t>
                          </m:r>
                        </m:sub>
                      </m:sSub>
                    </m:oMath>
                  </m:oMathPara>
                </a14:m>
                <a:endParaRPr kumimoji="0" lang="en-US" sz="1800" b="1" i="0" u="none" strike="noStrike" kern="1200" cap="none" spc="0" normalizeH="0" baseline="0" noProof="0" dirty="0">
                  <a:ln>
                    <a:noFill/>
                  </a:ln>
                  <a:solidFill>
                    <a:srgbClr val="595959">
                      <a:lumMod val="50000"/>
                    </a:srgbClr>
                  </a:solidFill>
                  <a:effectLst/>
                  <a:uLnTx/>
                  <a:uFillTx/>
                  <a:latin typeface="Berling Nova Sans Pro" panose="02000503070000020003" pitchFamily="50" charset="0"/>
                  <a:ea typeface="+mn-ea"/>
                  <a:cs typeface="+mn-cs"/>
                </a:endParaRPr>
              </a:p>
            </p:txBody>
          </p:sp>
        </mc:Choice>
        <mc:Fallback xmlns="">
          <p:sp>
            <p:nvSpPr>
              <p:cNvPr id="20" name="Text Placeholder 2">
                <a:extLst>
                  <a:ext uri="{FF2B5EF4-FFF2-40B4-BE49-F238E27FC236}">
                    <a16:creationId xmlns:a16="http://schemas.microsoft.com/office/drawing/2014/main" id="{8C8F6B98-1B46-4F74-AF69-94C9AD7052AA}"/>
                  </a:ext>
                </a:extLst>
              </p:cNvPr>
              <p:cNvSpPr txBox="1">
                <a:spLocks noRot="1" noChangeAspect="1" noMove="1" noResize="1" noEditPoints="1" noAdjustHandles="1" noChangeArrowheads="1" noChangeShapeType="1" noTextEdit="1"/>
              </p:cNvSpPr>
              <p:nvPr/>
            </p:nvSpPr>
            <p:spPr>
              <a:xfrm>
                <a:off x="300171" y="2831812"/>
                <a:ext cx="11782972" cy="548640"/>
              </a:xfrm>
              <a:prstGeom prst="rect">
                <a:avLst/>
              </a:prstGeom>
              <a:blipFill>
                <a:blip r:embed="rId5"/>
                <a:stretch>
                  <a:fillRect/>
                </a:stretch>
              </a:blipFill>
            </p:spPr>
            <p:txBody>
              <a:bodyPr/>
              <a:lstStyle/>
              <a:p>
                <a:r>
                  <a:rPr lang="es-DO">
                    <a:noFill/>
                  </a:rPr>
                  <a:t> </a:t>
                </a:r>
              </a:p>
            </p:txBody>
          </p:sp>
        </mc:Fallback>
      </mc:AlternateContent>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FEF6D51A-8A2E-46DB-A38F-175456978112}"/>
                  </a:ext>
                </a:extLst>
              </p:cNvPr>
              <p:cNvSpPr txBox="1">
                <a:spLocks/>
              </p:cNvSpPr>
              <p:nvPr/>
            </p:nvSpPr>
            <p:spPr>
              <a:xfrm>
                <a:off x="300172" y="1485925"/>
                <a:ext cx="11665675" cy="548640"/>
              </a:xfrm>
              <a:prstGeom prst="rect">
                <a:avLst/>
              </a:prstGeom>
              <a:solidFill>
                <a:srgbClr val="E2EBF4">
                  <a:alpha val="70000"/>
                </a:srgbClr>
              </a:solidFill>
            </p:spPr>
            <p:txBody>
              <a:bodyPr/>
              <a:lstStyle>
                <a:lvl1pPr marL="0" indent="0" algn="ctr" defTabSz="914400" rtl="0" eaLnBrk="1" latinLnBrk="0" hangingPunct="1">
                  <a:lnSpc>
                    <a:spcPct val="90000"/>
                  </a:lnSpc>
                  <a:spcBef>
                    <a:spcPts val="0"/>
                  </a:spcBef>
                  <a:buFont typeface="Arial" panose="020B0604020202020204" pitchFamily="34" charset="0"/>
                  <a:buNone/>
                  <a:defRPr sz="1600" b="1" kern="1200">
                    <a:solidFill>
                      <a:srgbClr val="3A67A0"/>
                    </a:solidFill>
                    <a:latin typeface="Berling Nova Sans Pro" panose="02000503070000020003"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Berling Nova Sans Pro" panose="02000503070000020003"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Berling Nova Sans Pro" panose="02000503070000020003"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Berling Nova Sans Pro" panose="02000503070000020003"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Berling Nova Sans Pro" panose="02000503070000020003"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sSub>
                        <m:sSubPr>
                          <m:ctrlPr>
                            <a:rPr kumimoji="0" lang="en-US" sz="19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ctrlPr>
                        </m:sSubPr>
                        <m:e>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𝑇𝐶𝑁</m:t>
                          </m:r>
                        </m:e>
                        <m:sub>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𝑡</m:t>
                          </m:r>
                        </m:sub>
                      </m:sSub>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m:t>
                      </m:r>
                      <m:sSup>
                        <m:sSupPr>
                          <m:ctrlPr>
                            <a:rPr kumimoji="0" lang="en-US" sz="19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ctrlPr>
                        </m:sSupPr>
                        <m:e>
                          <m:r>
                            <a:rPr kumimoji="0" lang="en-US" sz="19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0.55</m:t>
                          </m:r>
                        </m:e>
                        <m:sup>
                          <m:r>
                            <a:rPr kumimoji="0" lang="en-US" sz="19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m:t>
                          </m:r>
                        </m:sup>
                      </m:sSup>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m:t>
                      </m:r>
                      <m:sSup>
                        <m:sSupPr>
                          <m:ctrlPr>
                            <a:rPr kumimoji="0" lang="en-US" sz="19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ctrlPr>
                        </m:sSupPr>
                        <m:e>
                          <m:r>
                            <a:rPr kumimoji="0" lang="en-US" sz="19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0.05</m:t>
                          </m:r>
                        </m:e>
                        <m:sup>
                          <m:r>
                            <a:rPr kumimoji="0" lang="en-US" sz="19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m:t>
                          </m:r>
                        </m:sup>
                      </m:sSup>
                      <m:d>
                        <m:dPr>
                          <m:ctrlP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ctrlPr>
                        </m:dPr>
                        <m:e>
                          <m:sSub>
                            <m:sSubPr>
                              <m:ctrlP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ctrlPr>
                            </m:sSubPr>
                            <m:e>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𝑖</m:t>
                              </m:r>
                            </m:e>
                            <m:sub>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𝑡</m:t>
                              </m:r>
                            </m:sub>
                          </m:sSub>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m:t>
                          </m:r>
                          <m:sSubSup>
                            <m:sSubSupPr>
                              <m:ctrlP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ctrlPr>
                            </m:sSubSupPr>
                            <m:e>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𝑖</m:t>
                              </m:r>
                            </m:e>
                            <m:sub>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𝑡</m:t>
                              </m:r>
                            </m:sub>
                            <m:sup>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m:t>
                              </m:r>
                            </m:sup>
                          </m:sSubSup>
                        </m:e>
                      </m:d>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m:t>
                      </m:r>
                      <m:sSup>
                        <m:sSupPr>
                          <m:ctrlPr>
                            <a:rPr kumimoji="0" lang="en-US" sz="19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ctrlPr>
                        </m:sSupPr>
                        <m:e>
                          <m:r>
                            <a:rPr kumimoji="0" lang="en-US" sz="19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0.62</m:t>
                          </m:r>
                        </m:e>
                        <m:sup>
                          <m:r>
                            <a:rPr kumimoji="0" lang="en-US" sz="19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m:t>
                          </m:r>
                        </m:sup>
                      </m:sSup>
                      <m:d>
                        <m:dPr>
                          <m:ctrlP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ctrlPr>
                        </m:dPr>
                        <m:e>
                          <m:sSub>
                            <m:sSubPr>
                              <m:ctrlP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ctrlPr>
                            </m:sSubPr>
                            <m:e>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𝑝</m:t>
                              </m:r>
                            </m:e>
                            <m:sub>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𝑡</m:t>
                              </m:r>
                            </m:sub>
                          </m:sSub>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m:t>
                          </m:r>
                          <m:sSubSup>
                            <m:sSubSupPr>
                              <m:ctrlP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ctrlPr>
                            </m:sSubSupPr>
                            <m:e>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𝑝</m:t>
                              </m:r>
                            </m:e>
                            <m:sub>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𝑡</m:t>
                              </m:r>
                            </m:sub>
                            <m:sup>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m:t>
                              </m:r>
                            </m:sup>
                          </m:sSubSup>
                        </m:e>
                      </m:d>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m:t>
                      </m:r>
                      <m:sSup>
                        <m:sSupPr>
                          <m:ctrlPr>
                            <a:rPr kumimoji="0" lang="en-US" sz="19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ctrlPr>
                        </m:sSupPr>
                        <m:e>
                          <m:r>
                            <a:rPr kumimoji="0" lang="en-US" sz="19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0.03</m:t>
                          </m:r>
                        </m:e>
                        <m:sup>
                          <m:r>
                            <a:rPr kumimoji="0" lang="en-US" sz="19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m:t>
                          </m:r>
                        </m:sup>
                      </m:sSup>
                      <m:r>
                        <a:rPr kumimoji="0" lang="en-US" sz="19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 </m:t>
                      </m:r>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m:t>
                      </m:r>
                      <m:sSub>
                        <m:sSubPr>
                          <m:ctrlP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ctrlPr>
                        </m:sSubPr>
                        <m:e>
                          <m:r>
                            <a:rPr kumimoji="0" lang="en-US" sz="19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Cambria Math" panose="02040503050406030204" pitchFamily="18" charset="0"/>
                              <a:cs typeface="+mn-cs"/>
                            </a:rPr>
                            <m:t>𝑟𝑖𝑒𝑠𝑔𝑜</m:t>
                          </m:r>
                        </m:e>
                        <m:sub>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𝑡</m:t>
                          </m:r>
                        </m:sub>
                      </m:sSub>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m:t>
                      </m:r>
                      <m:sSub>
                        <m:sSubPr>
                          <m:ctrlP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ctrlPr>
                        </m:sSubPr>
                        <m:e>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Cambria Math" panose="02040503050406030204" pitchFamily="18" charset="0"/>
                              <a:cs typeface="+mn-cs"/>
                            </a:rPr>
                            <m:t>𝜀</m:t>
                          </m:r>
                        </m:e>
                        <m:sub>
                          <m:r>
                            <a:rPr kumimoji="0" lang="en-US" sz="19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𝑡</m:t>
                          </m:r>
                        </m:sub>
                      </m:sSub>
                    </m:oMath>
                  </m:oMathPara>
                </a14:m>
                <a:endParaRPr kumimoji="0" lang="en-US" sz="1600" b="1" i="0" u="none" strike="noStrike" kern="1200" cap="none" spc="0" normalizeH="0" baseline="0" noProof="0" dirty="0">
                  <a:ln>
                    <a:noFill/>
                  </a:ln>
                  <a:solidFill>
                    <a:srgbClr val="595959">
                      <a:lumMod val="50000"/>
                    </a:srgbClr>
                  </a:solidFill>
                  <a:effectLst/>
                  <a:uLnTx/>
                  <a:uFillTx/>
                  <a:latin typeface="Berling Nova Sans Pro" panose="02000503070000020003" pitchFamily="50" charset="0"/>
                  <a:ea typeface="+mn-ea"/>
                  <a:cs typeface="+mn-cs"/>
                </a:endParaRPr>
              </a:p>
            </p:txBody>
          </p:sp>
        </mc:Choice>
        <mc:Fallback xmlns="">
          <p:sp>
            <p:nvSpPr>
              <p:cNvPr id="21" name="Text Placeholder 2">
                <a:extLst>
                  <a:ext uri="{FF2B5EF4-FFF2-40B4-BE49-F238E27FC236}">
                    <a16:creationId xmlns:a16="http://schemas.microsoft.com/office/drawing/2014/main" id="{FEF6D51A-8A2E-46DB-A38F-175456978112}"/>
                  </a:ext>
                </a:extLst>
              </p:cNvPr>
              <p:cNvSpPr txBox="1">
                <a:spLocks noRot="1" noChangeAspect="1" noMove="1" noResize="1" noEditPoints="1" noAdjustHandles="1" noChangeArrowheads="1" noChangeShapeType="1" noTextEdit="1"/>
              </p:cNvSpPr>
              <p:nvPr/>
            </p:nvSpPr>
            <p:spPr>
              <a:xfrm>
                <a:off x="300172" y="1485925"/>
                <a:ext cx="11665675" cy="548640"/>
              </a:xfrm>
              <a:prstGeom prst="rect">
                <a:avLst/>
              </a:prstGeom>
              <a:blipFill>
                <a:blip r:embed="rId6"/>
                <a:stretch>
                  <a:fillRect/>
                </a:stretch>
              </a:blipFill>
            </p:spPr>
            <p:txBody>
              <a:bodyPr/>
              <a:lstStyle/>
              <a:p>
                <a:r>
                  <a:rPr lang="es-DO">
                    <a:noFill/>
                  </a:rPr>
                  <a:t> </a:t>
                </a:r>
              </a:p>
            </p:txBody>
          </p:sp>
        </mc:Fallback>
      </mc:AlternateContent>
      <p:sp>
        <p:nvSpPr>
          <p:cNvPr id="22" name="Text Placeholder 2">
            <a:extLst>
              <a:ext uri="{FF2B5EF4-FFF2-40B4-BE49-F238E27FC236}">
                <a16:creationId xmlns:a16="http://schemas.microsoft.com/office/drawing/2014/main" id="{5575D722-06F6-4C7C-B7F8-E58EF7AFDB31}"/>
              </a:ext>
            </a:extLst>
          </p:cNvPr>
          <p:cNvSpPr txBox="1">
            <a:spLocks/>
          </p:cNvSpPr>
          <p:nvPr/>
        </p:nvSpPr>
        <p:spPr>
          <a:xfrm>
            <a:off x="300172" y="2284766"/>
            <a:ext cx="11665675" cy="548640"/>
          </a:xfrm>
          <a:prstGeom prst="rect">
            <a:avLst/>
          </a:prstGeom>
          <a:solidFill>
            <a:srgbClr val="E2EBF4">
              <a:alpha val="70000"/>
            </a:srgbClr>
          </a:solidFill>
        </p:spPr>
        <p:txBody>
          <a:bodyPr/>
          <a:lstStyle>
            <a:lvl1pPr marL="0" indent="0" algn="ctr" defTabSz="914400" rtl="0" eaLnBrk="1" latinLnBrk="0" hangingPunct="1">
              <a:lnSpc>
                <a:spcPct val="90000"/>
              </a:lnSpc>
              <a:spcBef>
                <a:spcPts val="0"/>
              </a:spcBef>
              <a:buFont typeface="Arial" panose="020B0604020202020204" pitchFamily="34" charset="0"/>
              <a:buNone/>
              <a:defRPr sz="1600" b="1" kern="1200">
                <a:solidFill>
                  <a:srgbClr val="3A67A0"/>
                </a:solidFill>
                <a:latin typeface="Berling Nova Sans Pro" panose="02000503070000020003"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Berling Nova Sans Pro" panose="02000503070000020003"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Berling Nova Sans Pro" panose="02000503070000020003"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Berling Nova Sans Pro" panose="02000503070000020003"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Berling Nova Sans Pro" panose="02000503070000020003"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595959">
                    <a:lumMod val="50000"/>
                  </a:srgbClr>
                </a:solidFill>
                <a:effectLst/>
                <a:uLnTx/>
                <a:uFillTx/>
                <a:latin typeface="Berling Nova Sans Pro" panose="02000503070000020003" pitchFamily="50" charset="0"/>
                <a:ea typeface="+mn-ea"/>
                <a:cs typeface="+mn-cs"/>
              </a:rPr>
              <a:t>Ecuación</a:t>
            </a:r>
            <a:r>
              <a:rPr kumimoji="0" lang="en-US" sz="1600" b="1" i="0" u="none" strike="noStrike" kern="1200" cap="none" spc="0" normalizeH="0" baseline="0" noProof="0" dirty="0">
                <a:ln>
                  <a:noFill/>
                </a:ln>
                <a:solidFill>
                  <a:srgbClr val="595959">
                    <a:lumMod val="50000"/>
                  </a:srgbClr>
                </a:solidFill>
                <a:effectLst/>
                <a:uLnTx/>
                <a:uFillTx/>
                <a:latin typeface="Berling Nova Sans Pro" panose="02000503070000020003" pitchFamily="50" charset="0"/>
                <a:ea typeface="+mn-ea"/>
                <a:cs typeface="+mn-cs"/>
              </a:rPr>
              <a:t> de </a:t>
            </a:r>
            <a:r>
              <a:rPr kumimoji="0" lang="en-US" sz="1600" b="1" i="0" u="none" strike="noStrike" kern="1200" cap="none" spc="0" normalizeH="0" baseline="0" noProof="0" dirty="0" err="1">
                <a:ln>
                  <a:noFill/>
                </a:ln>
                <a:solidFill>
                  <a:srgbClr val="595959">
                    <a:lumMod val="50000"/>
                  </a:srgbClr>
                </a:solidFill>
                <a:effectLst/>
                <a:uLnTx/>
                <a:uFillTx/>
                <a:latin typeface="Berling Nova Sans Pro" panose="02000503070000020003" pitchFamily="50" charset="0"/>
                <a:ea typeface="+mn-ea"/>
                <a:cs typeface="+mn-cs"/>
              </a:rPr>
              <a:t>corto</a:t>
            </a:r>
            <a:r>
              <a:rPr kumimoji="0" lang="en-US" sz="1600" b="1" i="0" u="none" strike="noStrike" kern="1200" cap="none" spc="0" normalizeH="0" baseline="0" noProof="0" dirty="0">
                <a:ln>
                  <a:noFill/>
                </a:ln>
                <a:solidFill>
                  <a:srgbClr val="595959">
                    <a:lumMod val="50000"/>
                  </a:srgbClr>
                </a:solidFill>
                <a:effectLst/>
                <a:uLnTx/>
                <a:uFillTx/>
                <a:latin typeface="Berling Nova Sans Pro" panose="02000503070000020003" pitchFamily="50" charset="0"/>
                <a:ea typeface="+mn-ea"/>
                <a:cs typeface="+mn-cs"/>
              </a:rPr>
              <a:t> </a:t>
            </a:r>
            <a:r>
              <a:rPr kumimoji="0" lang="en-US" sz="1600" b="1" i="0" u="none" strike="noStrike" kern="1200" cap="none" spc="0" normalizeH="0" baseline="0" noProof="0" dirty="0" err="1">
                <a:ln>
                  <a:noFill/>
                </a:ln>
                <a:solidFill>
                  <a:srgbClr val="595959">
                    <a:lumMod val="50000"/>
                  </a:srgbClr>
                </a:solidFill>
                <a:effectLst/>
                <a:uLnTx/>
                <a:uFillTx/>
                <a:latin typeface="Berling Nova Sans Pro" panose="02000503070000020003" pitchFamily="50" charset="0"/>
                <a:ea typeface="+mn-ea"/>
                <a:cs typeface="+mn-cs"/>
              </a:rPr>
              <a:t>plazo</a:t>
            </a:r>
            <a:endParaRPr kumimoji="0" lang="en-US" sz="1600" b="1" i="0" u="none" strike="noStrike" kern="1200" cap="none" spc="0" normalizeH="0" baseline="0" noProof="0" dirty="0">
              <a:ln>
                <a:noFill/>
              </a:ln>
              <a:solidFill>
                <a:srgbClr val="595959">
                  <a:lumMod val="50000"/>
                </a:srgbClr>
              </a:solidFill>
              <a:effectLst/>
              <a:uLnTx/>
              <a:uFillTx/>
              <a:latin typeface="Berling Nova Sans Pro" panose="02000503070000020003" pitchFamily="50" charset="0"/>
              <a:ea typeface="+mn-ea"/>
              <a:cs typeface="+mn-cs"/>
            </a:endParaRPr>
          </a:p>
        </p:txBody>
      </p:sp>
      <p:sp>
        <p:nvSpPr>
          <p:cNvPr id="23" name="Rectangle 22">
            <a:extLst>
              <a:ext uri="{FF2B5EF4-FFF2-40B4-BE49-F238E27FC236}">
                <a16:creationId xmlns:a16="http://schemas.microsoft.com/office/drawing/2014/main" id="{73301A2C-83D1-49A3-AC54-AA7E690B1A4C}"/>
              </a:ext>
            </a:extLst>
          </p:cNvPr>
          <p:cNvSpPr/>
          <p:nvPr/>
        </p:nvSpPr>
        <p:spPr>
          <a:xfrm>
            <a:off x="358819" y="3766467"/>
            <a:ext cx="11474362" cy="1941557"/>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sz="2300" kern="0" dirty="0">
                <a:solidFill>
                  <a:srgbClr val="000000"/>
                </a:solidFill>
                <a:latin typeface="Gill Sans MT"/>
              </a:rPr>
              <a:t>Los </a:t>
            </a:r>
            <a:r>
              <a:rPr lang="en-US" sz="2300" kern="0" dirty="0" err="1">
                <a:solidFill>
                  <a:srgbClr val="000000"/>
                </a:solidFill>
                <a:latin typeface="Gill Sans MT"/>
              </a:rPr>
              <a:t>resultados</a:t>
            </a:r>
            <a:r>
              <a:rPr lang="en-US" sz="2300" kern="0" dirty="0">
                <a:solidFill>
                  <a:srgbClr val="000000"/>
                </a:solidFill>
                <a:latin typeface="Gill Sans MT"/>
              </a:rPr>
              <a:t> </a:t>
            </a:r>
            <a:r>
              <a:rPr lang="en-US" sz="2300" kern="0" dirty="0" err="1">
                <a:solidFill>
                  <a:srgbClr val="000000"/>
                </a:solidFill>
                <a:latin typeface="Gill Sans MT"/>
              </a:rPr>
              <a:t>indican</a:t>
            </a:r>
            <a:r>
              <a:rPr lang="en-US" sz="2300" kern="0" dirty="0">
                <a:solidFill>
                  <a:srgbClr val="000000"/>
                </a:solidFill>
                <a:latin typeface="Gill Sans MT"/>
              </a:rPr>
              <a:t> que las </a:t>
            </a:r>
            <a:r>
              <a:rPr lang="en-US" sz="2300" kern="0" dirty="0" err="1">
                <a:solidFill>
                  <a:srgbClr val="000000"/>
                </a:solidFill>
                <a:latin typeface="Gill Sans MT"/>
              </a:rPr>
              <a:t>desviaciones</a:t>
            </a:r>
            <a:r>
              <a:rPr lang="en-US" sz="2300" kern="0" dirty="0">
                <a:solidFill>
                  <a:srgbClr val="000000"/>
                </a:solidFill>
                <a:latin typeface="Gill Sans MT"/>
              </a:rPr>
              <a:t> de la PPC y de la PDI son </a:t>
            </a:r>
            <a:r>
              <a:rPr lang="en-US" sz="2300" kern="0" dirty="0" err="1">
                <a:solidFill>
                  <a:srgbClr val="000000"/>
                </a:solidFill>
                <a:latin typeface="Gill Sans MT"/>
              </a:rPr>
              <a:t>significativas</a:t>
            </a:r>
            <a:r>
              <a:rPr lang="en-US" sz="2300" kern="0" dirty="0">
                <a:solidFill>
                  <a:srgbClr val="000000"/>
                </a:solidFill>
                <a:latin typeface="Gill Sans MT"/>
              </a:rPr>
              <a:t> </a:t>
            </a:r>
            <a:r>
              <a:rPr lang="en-US" sz="2300" kern="0" dirty="0" err="1">
                <a:solidFill>
                  <a:srgbClr val="000000"/>
                </a:solidFill>
                <a:latin typeface="Gill Sans MT"/>
              </a:rPr>
              <a:t>en</a:t>
            </a:r>
            <a:r>
              <a:rPr lang="en-US" sz="2300" kern="0" dirty="0">
                <a:solidFill>
                  <a:srgbClr val="000000"/>
                </a:solidFill>
                <a:latin typeface="Gill Sans MT"/>
              </a:rPr>
              <a:t> la </a:t>
            </a:r>
            <a:r>
              <a:rPr lang="en-US" sz="2300" kern="0" dirty="0" err="1">
                <a:solidFill>
                  <a:srgbClr val="000000"/>
                </a:solidFill>
                <a:latin typeface="Gill Sans MT"/>
              </a:rPr>
              <a:t>explicación</a:t>
            </a:r>
            <a:r>
              <a:rPr lang="en-US" sz="2300" kern="0" dirty="0">
                <a:solidFill>
                  <a:srgbClr val="000000"/>
                </a:solidFill>
                <a:latin typeface="Gill Sans MT"/>
              </a:rPr>
              <a:t> de la </a:t>
            </a:r>
            <a:r>
              <a:rPr lang="en-US" sz="2300" kern="0" dirty="0" err="1">
                <a:solidFill>
                  <a:srgbClr val="000000"/>
                </a:solidFill>
                <a:latin typeface="Gill Sans MT"/>
              </a:rPr>
              <a:t>senda</a:t>
            </a:r>
            <a:r>
              <a:rPr lang="en-US" sz="2300" kern="0" dirty="0">
                <a:solidFill>
                  <a:srgbClr val="000000"/>
                </a:solidFill>
                <a:latin typeface="Gill Sans MT"/>
              </a:rPr>
              <a:t> del </a:t>
            </a:r>
            <a:r>
              <a:rPr lang="en-US" sz="2300" kern="0" dirty="0" err="1">
                <a:solidFill>
                  <a:srgbClr val="000000"/>
                </a:solidFill>
                <a:latin typeface="Gill Sans MT"/>
              </a:rPr>
              <a:t>tipo</a:t>
            </a:r>
            <a:r>
              <a:rPr lang="en-US" sz="2300" kern="0" dirty="0">
                <a:solidFill>
                  <a:srgbClr val="000000"/>
                </a:solidFill>
                <a:latin typeface="Gill Sans MT"/>
              </a:rPr>
              <a:t> de </a:t>
            </a:r>
            <a:r>
              <a:rPr lang="en-US" sz="2300" kern="0" dirty="0" err="1">
                <a:solidFill>
                  <a:srgbClr val="000000"/>
                </a:solidFill>
                <a:latin typeface="Gill Sans MT"/>
              </a:rPr>
              <a:t>cambio</a:t>
            </a:r>
            <a:r>
              <a:rPr lang="en-US" sz="2300" kern="0" dirty="0">
                <a:solidFill>
                  <a:srgbClr val="000000"/>
                </a:solidFill>
                <a:latin typeface="Gill Sans MT"/>
              </a:rPr>
              <a:t>. </a:t>
            </a:r>
          </a:p>
          <a:p>
            <a:pPr>
              <a:lnSpc>
                <a:spcPct val="90000"/>
              </a:lnSpc>
              <a:spcBef>
                <a:spcPts val="1000"/>
              </a:spcBef>
            </a:pPr>
            <a:endParaRPr lang="en-US" sz="2300" kern="0" dirty="0">
              <a:solidFill>
                <a:srgbClr val="000000"/>
              </a:solidFill>
              <a:latin typeface="Gill Sans MT"/>
            </a:endParaRPr>
          </a:p>
          <a:p>
            <a:pPr marL="228600" indent="-228600">
              <a:lnSpc>
                <a:spcPct val="90000"/>
              </a:lnSpc>
              <a:spcBef>
                <a:spcPts val="1000"/>
              </a:spcBef>
              <a:buFont typeface="Arial" panose="020B0604020202020204" pitchFamily="34" charset="0"/>
              <a:buChar char="•"/>
            </a:pPr>
            <a:r>
              <a:rPr lang="en-US" sz="2300" kern="0" dirty="0">
                <a:solidFill>
                  <a:srgbClr val="000000"/>
                </a:solidFill>
                <a:latin typeface="Gill Sans MT"/>
              </a:rPr>
              <a:t>El </a:t>
            </a:r>
            <a:r>
              <a:rPr lang="en-US" sz="2300" kern="0" dirty="0" err="1">
                <a:solidFill>
                  <a:srgbClr val="000000"/>
                </a:solidFill>
                <a:latin typeface="Gill Sans MT"/>
              </a:rPr>
              <a:t>coeficiente</a:t>
            </a:r>
            <a:r>
              <a:rPr lang="en-US" sz="2300" kern="0" dirty="0">
                <a:solidFill>
                  <a:srgbClr val="000000"/>
                </a:solidFill>
                <a:latin typeface="Gill Sans MT"/>
              </a:rPr>
              <a:t> del TCE </a:t>
            </a:r>
            <a:r>
              <a:rPr lang="en-US" sz="2300" kern="0" dirty="0" err="1">
                <a:solidFill>
                  <a:srgbClr val="000000"/>
                </a:solidFill>
                <a:latin typeface="Gill Sans MT"/>
              </a:rPr>
              <a:t>indica</a:t>
            </a:r>
            <a:r>
              <a:rPr lang="en-US" sz="2300" kern="0" dirty="0">
                <a:solidFill>
                  <a:srgbClr val="000000"/>
                </a:solidFill>
                <a:latin typeface="Gill Sans MT"/>
              </a:rPr>
              <a:t> que </a:t>
            </a:r>
            <a:r>
              <a:rPr lang="en-US" sz="2300" kern="0" dirty="0" err="1">
                <a:solidFill>
                  <a:srgbClr val="000000"/>
                </a:solidFill>
                <a:latin typeface="Gill Sans MT"/>
              </a:rPr>
              <a:t>luego</a:t>
            </a:r>
            <a:r>
              <a:rPr lang="en-US" sz="2300" kern="0" dirty="0">
                <a:solidFill>
                  <a:srgbClr val="000000"/>
                </a:solidFill>
                <a:latin typeface="Gill Sans MT"/>
              </a:rPr>
              <a:t> de un </a:t>
            </a:r>
            <a:r>
              <a:rPr lang="en-US" sz="2300" kern="0" dirty="0" err="1">
                <a:solidFill>
                  <a:srgbClr val="000000"/>
                </a:solidFill>
                <a:latin typeface="Gill Sans MT"/>
              </a:rPr>
              <a:t>choque</a:t>
            </a:r>
            <a:r>
              <a:rPr lang="en-US" sz="2300" kern="0" dirty="0">
                <a:solidFill>
                  <a:srgbClr val="000000"/>
                </a:solidFill>
                <a:latin typeface="Gill Sans MT"/>
              </a:rPr>
              <a:t> que </a:t>
            </a:r>
            <a:r>
              <a:rPr lang="en-US" sz="2300" kern="0" dirty="0" err="1">
                <a:solidFill>
                  <a:srgbClr val="000000"/>
                </a:solidFill>
                <a:latin typeface="Gill Sans MT"/>
              </a:rPr>
              <a:t>afecte</a:t>
            </a:r>
            <a:r>
              <a:rPr lang="en-US" sz="2300" kern="0" dirty="0">
                <a:solidFill>
                  <a:srgbClr val="000000"/>
                </a:solidFill>
                <a:latin typeface="Gill Sans MT"/>
              </a:rPr>
              <a:t> al </a:t>
            </a:r>
            <a:r>
              <a:rPr lang="en-US" sz="2300" kern="0" dirty="0" err="1">
                <a:solidFill>
                  <a:srgbClr val="000000"/>
                </a:solidFill>
                <a:latin typeface="Gill Sans MT"/>
              </a:rPr>
              <a:t>tipo</a:t>
            </a:r>
            <a:r>
              <a:rPr lang="en-US" sz="2300" kern="0" dirty="0">
                <a:solidFill>
                  <a:srgbClr val="000000"/>
                </a:solidFill>
                <a:latin typeface="Gill Sans MT"/>
              </a:rPr>
              <a:t> de </a:t>
            </a:r>
            <a:r>
              <a:rPr lang="en-US" sz="2300" kern="0" dirty="0" err="1">
                <a:solidFill>
                  <a:srgbClr val="000000"/>
                </a:solidFill>
                <a:latin typeface="Gill Sans MT"/>
              </a:rPr>
              <a:t>cambio</a:t>
            </a:r>
            <a:r>
              <a:rPr lang="en-US" sz="2300" kern="0" dirty="0">
                <a:solidFill>
                  <a:srgbClr val="000000"/>
                </a:solidFill>
                <a:latin typeface="Gill Sans MT"/>
              </a:rPr>
              <a:t>, </a:t>
            </a:r>
            <a:r>
              <a:rPr lang="en-US" sz="2300" kern="0" dirty="0" err="1">
                <a:solidFill>
                  <a:srgbClr val="000000"/>
                </a:solidFill>
                <a:latin typeface="Gill Sans MT"/>
              </a:rPr>
              <a:t>este</a:t>
            </a:r>
            <a:r>
              <a:rPr lang="en-US" sz="2300" kern="0" dirty="0">
                <a:solidFill>
                  <a:srgbClr val="000000"/>
                </a:solidFill>
                <a:latin typeface="Gill Sans MT"/>
              </a:rPr>
              <a:t> </a:t>
            </a:r>
            <a:r>
              <a:rPr lang="en-US" sz="2300" kern="0" dirty="0" err="1">
                <a:solidFill>
                  <a:srgbClr val="000000"/>
                </a:solidFill>
                <a:latin typeface="Gill Sans MT"/>
              </a:rPr>
              <a:t>tarda</a:t>
            </a:r>
            <a:r>
              <a:rPr lang="en-US" sz="2300" kern="0" dirty="0">
                <a:solidFill>
                  <a:srgbClr val="000000"/>
                </a:solidFill>
                <a:latin typeface="Gill Sans MT"/>
              </a:rPr>
              <a:t> </a:t>
            </a:r>
            <a:r>
              <a:rPr lang="en-US" sz="2300" kern="0" dirty="0" err="1">
                <a:solidFill>
                  <a:srgbClr val="000000"/>
                </a:solidFill>
                <a:latin typeface="Gill Sans MT"/>
              </a:rPr>
              <a:t>aproximadamente</a:t>
            </a:r>
            <a:r>
              <a:rPr lang="en-US" sz="2300" kern="0" dirty="0">
                <a:solidFill>
                  <a:srgbClr val="000000"/>
                </a:solidFill>
                <a:latin typeface="Gill Sans MT"/>
              </a:rPr>
              <a:t> 1 </a:t>
            </a:r>
            <a:r>
              <a:rPr lang="en-US" sz="2300" kern="0" dirty="0" err="1">
                <a:solidFill>
                  <a:srgbClr val="000000"/>
                </a:solidFill>
                <a:latin typeface="Gill Sans MT"/>
              </a:rPr>
              <a:t>año</a:t>
            </a:r>
            <a:r>
              <a:rPr lang="en-US" sz="2300" kern="0" dirty="0">
                <a:solidFill>
                  <a:srgbClr val="000000"/>
                </a:solidFill>
                <a:latin typeface="Gill Sans MT"/>
              </a:rPr>
              <a:t> y medio </a:t>
            </a:r>
            <a:r>
              <a:rPr lang="en-US" sz="2300" kern="0" dirty="0" err="1">
                <a:solidFill>
                  <a:srgbClr val="000000"/>
                </a:solidFill>
                <a:latin typeface="Gill Sans MT"/>
              </a:rPr>
              <a:t>en</a:t>
            </a:r>
            <a:r>
              <a:rPr lang="en-US" sz="2300" kern="0" dirty="0">
                <a:solidFill>
                  <a:srgbClr val="000000"/>
                </a:solidFill>
                <a:latin typeface="Gill Sans MT"/>
              </a:rPr>
              <a:t> </a:t>
            </a:r>
            <a:r>
              <a:rPr lang="en-US" sz="2300" kern="0" dirty="0" err="1">
                <a:solidFill>
                  <a:srgbClr val="000000"/>
                </a:solidFill>
                <a:latin typeface="Gill Sans MT"/>
              </a:rPr>
              <a:t>volver</a:t>
            </a:r>
            <a:r>
              <a:rPr lang="en-US" sz="2300" kern="0" dirty="0">
                <a:solidFill>
                  <a:srgbClr val="000000"/>
                </a:solidFill>
                <a:latin typeface="Gill Sans MT"/>
              </a:rPr>
              <a:t> al </a:t>
            </a:r>
            <a:r>
              <a:rPr lang="en-US" sz="2300" kern="0" dirty="0" err="1">
                <a:solidFill>
                  <a:srgbClr val="000000"/>
                </a:solidFill>
                <a:latin typeface="Gill Sans MT"/>
              </a:rPr>
              <a:t>equilibrio</a:t>
            </a:r>
            <a:r>
              <a:rPr lang="en-US" sz="2300" kern="0" dirty="0">
                <a:solidFill>
                  <a:srgbClr val="000000"/>
                </a:solidFill>
                <a:latin typeface="Gill Sans MT"/>
              </a:rPr>
              <a:t>, </a:t>
            </a:r>
            <a:r>
              <a:rPr lang="en-US" sz="2300" kern="0" dirty="0" err="1">
                <a:solidFill>
                  <a:srgbClr val="000000"/>
                </a:solidFill>
                <a:latin typeface="Gill Sans MT"/>
              </a:rPr>
              <a:t>en</a:t>
            </a:r>
            <a:r>
              <a:rPr lang="en-US" sz="2300" kern="0" dirty="0">
                <a:solidFill>
                  <a:srgbClr val="000000"/>
                </a:solidFill>
                <a:latin typeface="Gill Sans MT"/>
              </a:rPr>
              <a:t> </a:t>
            </a:r>
            <a:r>
              <a:rPr lang="en-US" sz="2300" kern="0" dirty="0" err="1">
                <a:solidFill>
                  <a:srgbClr val="000000"/>
                </a:solidFill>
                <a:latin typeface="Gill Sans MT"/>
              </a:rPr>
              <a:t>promedio</a:t>
            </a:r>
            <a:r>
              <a:rPr lang="en-US" sz="2300" kern="0" dirty="0">
                <a:solidFill>
                  <a:srgbClr val="000000"/>
                </a:solidFill>
                <a:latin typeface="Gill Sans MT"/>
              </a:rPr>
              <a:t>. </a:t>
            </a:r>
          </a:p>
        </p:txBody>
      </p:sp>
    </p:spTree>
    <p:extLst>
      <p:ext uri="{BB962C8B-B14F-4D97-AF65-F5344CB8AC3E}">
        <p14:creationId xmlns:p14="http://schemas.microsoft.com/office/powerpoint/2010/main" val="35006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56CC8-18A8-3C87-63B5-816F66E2E5F8}"/>
              </a:ext>
            </a:extLst>
          </p:cNvPr>
          <p:cNvPicPr>
            <a:picLocks noChangeAspect="1"/>
          </p:cNvPicPr>
          <p:nvPr/>
        </p:nvPicPr>
        <p:blipFill>
          <a:blip r:embed="rId2"/>
          <a:stretch>
            <a:fillRect/>
          </a:stretch>
        </p:blipFill>
        <p:spPr>
          <a:xfrm>
            <a:off x="-3048" y="0"/>
            <a:ext cx="12192000" cy="6858000"/>
          </a:xfrm>
          <a:prstGeom prst="rect">
            <a:avLst/>
          </a:prstGeom>
        </p:spPr>
      </p:pic>
      <p:sp>
        <p:nvSpPr>
          <p:cNvPr id="2" name="Title 1">
            <a:extLst>
              <a:ext uri="{FF2B5EF4-FFF2-40B4-BE49-F238E27FC236}">
                <a16:creationId xmlns:a16="http://schemas.microsoft.com/office/drawing/2014/main" id="{49644937-D554-B6D8-0B57-BEBC616CD6DB}"/>
              </a:ext>
            </a:extLst>
          </p:cNvPr>
          <p:cNvSpPr>
            <a:spLocks noGrp="1"/>
          </p:cNvSpPr>
          <p:nvPr>
            <p:ph type="title"/>
          </p:nvPr>
        </p:nvSpPr>
        <p:spPr>
          <a:xfrm>
            <a:off x="2608729" y="59732"/>
            <a:ext cx="8745070" cy="1400756"/>
          </a:xfrm>
        </p:spPr>
        <p:txBody>
          <a:bodyPr/>
          <a:lstStyle/>
          <a:p>
            <a:r>
              <a:rPr lang="en-US" sz="3000" b="1" dirty="0" err="1">
                <a:solidFill>
                  <a:srgbClr val="595959"/>
                </a:solidFill>
                <a:latin typeface="Gotham Book"/>
              </a:rPr>
              <a:t>Senda</a:t>
            </a:r>
            <a:r>
              <a:rPr lang="en-US" sz="3000" b="1" dirty="0">
                <a:solidFill>
                  <a:srgbClr val="595959"/>
                </a:solidFill>
                <a:latin typeface="Gotham Book"/>
              </a:rPr>
              <a:t> del </a:t>
            </a:r>
            <a:r>
              <a:rPr lang="en-US" sz="3000" b="1" dirty="0" err="1">
                <a:solidFill>
                  <a:srgbClr val="595959"/>
                </a:solidFill>
                <a:latin typeface="Gotham Book"/>
              </a:rPr>
              <a:t>tipo</a:t>
            </a:r>
            <a:r>
              <a:rPr lang="en-US" sz="3000" b="1" dirty="0">
                <a:solidFill>
                  <a:srgbClr val="595959"/>
                </a:solidFill>
                <a:latin typeface="Gotham Book"/>
              </a:rPr>
              <a:t> de </a:t>
            </a:r>
            <a:r>
              <a:rPr lang="en-US" sz="3000" b="1" dirty="0" err="1">
                <a:solidFill>
                  <a:srgbClr val="595959"/>
                </a:solidFill>
                <a:latin typeface="Gotham Book"/>
              </a:rPr>
              <a:t>cambio</a:t>
            </a:r>
            <a:r>
              <a:rPr lang="en-US" sz="3000" b="1" dirty="0">
                <a:solidFill>
                  <a:srgbClr val="595959"/>
                </a:solidFill>
                <a:latin typeface="Gotham Book"/>
              </a:rPr>
              <a:t> </a:t>
            </a:r>
            <a:r>
              <a:rPr lang="en-US" sz="3000" b="1" dirty="0" err="1">
                <a:solidFill>
                  <a:srgbClr val="595959"/>
                </a:solidFill>
                <a:latin typeface="Gotham Book"/>
              </a:rPr>
              <a:t>estimada</a:t>
            </a:r>
            <a:endParaRPr lang="en-DO" dirty="0"/>
          </a:p>
        </p:txBody>
      </p:sp>
      <p:pic>
        <p:nvPicPr>
          <p:cNvPr id="7" name="Picture 6">
            <a:extLst>
              <a:ext uri="{FF2B5EF4-FFF2-40B4-BE49-F238E27FC236}">
                <a16:creationId xmlns:a16="http://schemas.microsoft.com/office/drawing/2014/main" id="{07A85EAE-2C49-C5E8-51B7-91C33C16FE1A}"/>
              </a:ext>
            </a:extLst>
          </p:cNvPr>
          <p:cNvPicPr>
            <a:picLocks noChangeAspect="1"/>
          </p:cNvPicPr>
          <p:nvPr/>
        </p:nvPicPr>
        <p:blipFill>
          <a:blip r:embed="rId3"/>
          <a:stretch>
            <a:fillRect/>
          </a:stretch>
        </p:blipFill>
        <p:spPr>
          <a:xfrm>
            <a:off x="8505915" y="5645663"/>
            <a:ext cx="3343508" cy="945904"/>
          </a:xfrm>
          <a:prstGeom prst="rect">
            <a:avLst/>
          </a:prstGeom>
        </p:spPr>
      </p:pic>
      <p:pic>
        <p:nvPicPr>
          <p:cNvPr id="8" name="Picture 7">
            <a:extLst>
              <a:ext uri="{FF2B5EF4-FFF2-40B4-BE49-F238E27FC236}">
                <a16:creationId xmlns:a16="http://schemas.microsoft.com/office/drawing/2014/main" id="{C0128147-4D64-0A79-60FF-A9E5AED13E2B}"/>
              </a:ext>
            </a:extLst>
          </p:cNvPr>
          <p:cNvPicPr>
            <a:picLocks noChangeAspect="1"/>
          </p:cNvPicPr>
          <p:nvPr/>
        </p:nvPicPr>
        <p:blipFill>
          <a:blip r:embed="rId4"/>
          <a:stretch>
            <a:fillRect/>
          </a:stretch>
        </p:blipFill>
        <p:spPr>
          <a:xfrm>
            <a:off x="0" y="0"/>
            <a:ext cx="1232571" cy="6858000"/>
          </a:xfrm>
          <a:prstGeom prst="rect">
            <a:avLst/>
          </a:prstGeom>
        </p:spPr>
      </p:pic>
      <p:sp>
        <p:nvSpPr>
          <p:cNvPr id="6" name="Content Placeholder 5">
            <a:extLst>
              <a:ext uri="{FF2B5EF4-FFF2-40B4-BE49-F238E27FC236}">
                <a16:creationId xmlns:a16="http://schemas.microsoft.com/office/drawing/2014/main" id="{C8A60DA6-6417-4739-B339-14C5721B2EA7}"/>
              </a:ext>
            </a:extLst>
          </p:cNvPr>
          <p:cNvSpPr>
            <a:spLocks noGrp="1"/>
          </p:cNvSpPr>
          <p:nvPr>
            <p:ph idx="1"/>
          </p:nvPr>
        </p:nvSpPr>
        <p:spPr>
          <a:xfrm>
            <a:off x="591671" y="1093694"/>
            <a:ext cx="10972800" cy="4769224"/>
          </a:xfrm>
        </p:spPr>
        <p:txBody>
          <a:bodyPr>
            <a:normAutofit/>
          </a:bodyPr>
          <a:lstStyle/>
          <a:p>
            <a:pPr marL="0" lvl="0" indent="0">
              <a:lnSpc>
                <a:spcPct val="150000"/>
              </a:lnSpc>
              <a:spcBef>
                <a:spcPts val="0"/>
              </a:spcBef>
              <a:buNone/>
            </a:pPr>
            <a:endParaRPr lang="es-DO" sz="2000" b="1" kern="0" dirty="0">
              <a:solidFill>
                <a:srgbClr val="595959"/>
              </a:solidFill>
              <a:latin typeface="Gotham Book" pitchFamily="50" charset="0"/>
              <a:cs typeface="Times New Roman" panose="02020603050405020304" pitchFamily="18" charset="0"/>
            </a:endParaRPr>
          </a:p>
          <a:p>
            <a:pPr marL="0" lvl="0" indent="0">
              <a:lnSpc>
                <a:spcPct val="150000"/>
              </a:lnSpc>
              <a:spcBef>
                <a:spcPts val="0"/>
              </a:spcBef>
              <a:buNone/>
            </a:pPr>
            <a:endParaRPr lang="en-US" sz="2000" b="1" kern="0" dirty="0">
              <a:solidFill>
                <a:srgbClr val="595959"/>
              </a:solidFill>
              <a:latin typeface="Gotham Book" pitchFamily="50" charset="0"/>
              <a:cs typeface="Times New Roman" panose="02020603050405020304" pitchFamily="18" charset="0"/>
            </a:endParaRPr>
          </a:p>
          <a:p>
            <a:pPr marL="0" indent="0">
              <a:buNone/>
            </a:pPr>
            <a:endParaRPr lang="es-DO" dirty="0"/>
          </a:p>
        </p:txBody>
      </p:sp>
      <p:pic>
        <p:nvPicPr>
          <p:cNvPr id="3" name="Picture 2">
            <a:extLst>
              <a:ext uri="{FF2B5EF4-FFF2-40B4-BE49-F238E27FC236}">
                <a16:creationId xmlns:a16="http://schemas.microsoft.com/office/drawing/2014/main" id="{F6FFCC15-0B6B-40E1-B920-0814BAE66B25}"/>
              </a:ext>
            </a:extLst>
          </p:cNvPr>
          <p:cNvPicPr>
            <a:picLocks noChangeAspect="1"/>
          </p:cNvPicPr>
          <p:nvPr/>
        </p:nvPicPr>
        <p:blipFill>
          <a:blip r:embed="rId5"/>
          <a:stretch>
            <a:fillRect/>
          </a:stretch>
        </p:blipFill>
        <p:spPr>
          <a:xfrm>
            <a:off x="731055" y="1151947"/>
            <a:ext cx="10729890" cy="4388242"/>
          </a:xfrm>
          <a:prstGeom prst="rect">
            <a:avLst/>
          </a:prstGeom>
          <a:solidFill>
            <a:schemeClr val="bg2"/>
          </a:solidFill>
        </p:spPr>
      </p:pic>
    </p:spTree>
    <p:extLst>
      <p:ext uri="{BB962C8B-B14F-4D97-AF65-F5344CB8AC3E}">
        <p14:creationId xmlns:p14="http://schemas.microsoft.com/office/powerpoint/2010/main" val="188034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7EC0D3-D423-B7C9-4AD3-A19C09C6D5F6}"/>
              </a:ext>
            </a:extLst>
          </p:cNvPr>
          <p:cNvPicPr>
            <a:picLocks noChangeAspect="1"/>
          </p:cNvPicPr>
          <p:nvPr/>
        </p:nvPicPr>
        <p:blipFill>
          <a:blip r:embed="rId2"/>
          <a:stretch>
            <a:fillRect/>
          </a:stretch>
        </p:blipFill>
        <p:spPr>
          <a:xfrm>
            <a:off x="1" y="0"/>
            <a:ext cx="12192000" cy="6858000"/>
          </a:xfrm>
          <a:prstGeom prst="rect">
            <a:avLst/>
          </a:prstGeom>
        </p:spPr>
      </p:pic>
      <p:pic>
        <p:nvPicPr>
          <p:cNvPr id="5" name="Picture 4">
            <a:extLst>
              <a:ext uri="{FF2B5EF4-FFF2-40B4-BE49-F238E27FC236}">
                <a16:creationId xmlns:a16="http://schemas.microsoft.com/office/drawing/2014/main" id="{01E35B1F-A4CB-06C7-BD0D-5702D7A75D30}"/>
              </a:ext>
            </a:extLst>
          </p:cNvPr>
          <p:cNvPicPr>
            <a:picLocks noChangeAspect="1"/>
          </p:cNvPicPr>
          <p:nvPr/>
        </p:nvPicPr>
        <p:blipFill rotWithShape="1">
          <a:blip r:embed="rId3"/>
          <a:srcRect t="5528" r="10856"/>
          <a:stretch/>
        </p:blipFill>
        <p:spPr>
          <a:xfrm>
            <a:off x="5263378" y="0"/>
            <a:ext cx="6928624" cy="6977638"/>
          </a:xfrm>
          <a:prstGeom prst="rect">
            <a:avLst/>
          </a:prstGeom>
        </p:spPr>
      </p:pic>
      <p:pic>
        <p:nvPicPr>
          <p:cNvPr id="6" name="Picture 5">
            <a:extLst>
              <a:ext uri="{FF2B5EF4-FFF2-40B4-BE49-F238E27FC236}">
                <a16:creationId xmlns:a16="http://schemas.microsoft.com/office/drawing/2014/main" id="{8C4E43C4-B40E-0A5B-CCCE-5D1186D18502}"/>
              </a:ext>
            </a:extLst>
          </p:cNvPr>
          <p:cNvPicPr>
            <a:picLocks noChangeAspect="1"/>
          </p:cNvPicPr>
          <p:nvPr/>
        </p:nvPicPr>
        <p:blipFill>
          <a:blip r:embed="rId4"/>
          <a:stretch>
            <a:fillRect/>
          </a:stretch>
        </p:blipFill>
        <p:spPr>
          <a:xfrm>
            <a:off x="425606" y="431314"/>
            <a:ext cx="3343508" cy="945904"/>
          </a:xfrm>
          <a:prstGeom prst="rect">
            <a:avLst/>
          </a:prstGeom>
        </p:spPr>
      </p:pic>
      <p:sp>
        <p:nvSpPr>
          <p:cNvPr id="7" name="Title 1">
            <a:extLst>
              <a:ext uri="{FF2B5EF4-FFF2-40B4-BE49-F238E27FC236}">
                <a16:creationId xmlns:a16="http://schemas.microsoft.com/office/drawing/2014/main" id="{F871A7D7-4047-39B9-97AE-534926ED3B7A}"/>
              </a:ext>
            </a:extLst>
          </p:cNvPr>
          <p:cNvSpPr>
            <a:spLocks noGrp="1"/>
          </p:cNvSpPr>
          <p:nvPr>
            <p:ph type="title"/>
          </p:nvPr>
        </p:nvSpPr>
        <p:spPr>
          <a:xfrm>
            <a:off x="656664" y="2441621"/>
            <a:ext cx="10878671" cy="758990"/>
          </a:xfrm>
        </p:spPr>
        <p:txBody>
          <a:bodyPr>
            <a:normAutofit/>
          </a:bodyPr>
          <a:lstStyle/>
          <a:p>
            <a:pPr algn="ctr"/>
            <a:r>
              <a:rPr lang="en-US" sz="3200" b="1" dirty="0" err="1">
                <a:solidFill>
                  <a:srgbClr val="595959"/>
                </a:solidFill>
                <a:latin typeface="Gotham Book"/>
              </a:rPr>
              <a:t>Modelo</a:t>
            </a:r>
            <a:r>
              <a:rPr lang="en-US" sz="3200" b="1" dirty="0">
                <a:solidFill>
                  <a:srgbClr val="595959"/>
                </a:solidFill>
                <a:latin typeface="Gotham Book"/>
              </a:rPr>
              <a:t> de </a:t>
            </a:r>
            <a:r>
              <a:rPr lang="en-US" sz="3200" b="1" dirty="0" err="1">
                <a:solidFill>
                  <a:srgbClr val="595959"/>
                </a:solidFill>
                <a:latin typeface="Gotham Book"/>
              </a:rPr>
              <a:t>cambio</a:t>
            </a:r>
            <a:r>
              <a:rPr lang="en-US" sz="3200" b="1" dirty="0">
                <a:solidFill>
                  <a:srgbClr val="595959"/>
                </a:solidFill>
                <a:latin typeface="Gotham Book"/>
              </a:rPr>
              <a:t> de </a:t>
            </a:r>
            <a:r>
              <a:rPr lang="en-US" sz="3200" b="1" dirty="0" err="1">
                <a:solidFill>
                  <a:srgbClr val="595959"/>
                </a:solidFill>
                <a:latin typeface="Gotham Book"/>
              </a:rPr>
              <a:t>régimen</a:t>
            </a:r>
            <a:endParaRPr lang="es-DO" sz="3200" b="1" dirty="0">
              <a:solidFill>
                <a:srgbClr val="595959"/>
              </a:solidFill>
              <a:latin typeface="Gotham Book"/>
            </a:endParaRPr>
          </a:p>
        </p:txBody>
      </p:sp>
    </p:spTree>
    <p:extLst>
      <p:ext uri="{BB962C8B-B14F-4D97-AF65-F5344CB8AC3E}">
        <p14:creationId xmlns:p14="http://schemas.microsoft.com/office/powerpoint/2010/main" val="3026690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56CC8-18A8-3C87-63B5-816F66E2E5F8}"/>
              </a:ext>
            </a:extLst>
          </p:cNvPr>
          <p:cNvPicPr>
            <a:picLocks noChangeAspect="1"/>
          </p:cNvPicPr>
          <p:nvPr/>
        </p:nvPicPr>
        <p:blipFill>
          <a:blip r:embed="rId3"/>
          <a:stretch>
            <a:fillRect/>
          </a:stretch>
        </p:blipFill>
        <p:spPr>
          <a:xfrm>
            <a:off x="31363" y="28635"/>
            <a:ext cx="12192000" cy="6858000"/>
          </a:xfrm>
          <a:prstGeom prst="rect">
            <a:avLst/>
          </a:prstGeom>
        </p:spPr>
      </p:pic>
      <p:sp>
        <p:nvSpPr>
          <p:cNvPr id="2" name="Title 1">
            <a:extLst>
              <a:ext uri="{FF2B5EF4-FFF2-40B4-BE49-F238E27FC236}">
                <a16:creationId xmlns:a16="http://schemas.microsoft.com/office/drawing/2014/main" id="{49644937-D554-B6D8-0B57-BEBC616CD6DB}"/>
              </a:ext>
            </a:extLst>
          </p:cNvPr>
          <p:cNvSpPr>
            <a:spLocks noGrp="1"/>
          </p:cNvSpPr>
          <p:nvPr>
            <p:ph type="title"/>
          </p:nvPr>
        </p:nvSpPr>
        <p:spPr>
          <a:xfrm>
            <a:off x="4247067" y="59732"/>
            <a:ext cx="7106732" cy="1400756"/>
          </a:xfrm>
        </p:spPr>
        <p:txBody>
          <a:bodyPr/>
          <a:lstStyle/>
          <a:p>
            <a:r>
              <a:rPr lang="en-US" sz="3000" b="1" dirty="0" err="1">
                <a:solidFill>
                  <a:srgbClr val="595959"/>
                </a:solidFill>
                <a:latin typeface="Gotham Book"/>
              </a:rPr>
              <a:t>Modelo</a:t>
            </a:r>
            <a:r>
              <a:rPr lang="en-US" sz="3000" b="1" dirty="0">
                <a:solidFill>
                  <a:srgbClr val="595959"/>
                </a:solidFill>
                <a:latin typeface="Gotham Book"/>
              </a:rPr>
              <a:t> de </a:t>
            </a:r>
            <a:r>
              <a:rPr lang="en-US" sz="3000" b="1" dirty="0" err="1">
                <a:solidFill>
                  <a:srgbClr val="595959"/>
                </a:solidFill>
                <a:latin typeface="Gotham Book"/>
              </a:rPr>
              <a:t>cambio</a:t>
            </a:r>
            <a:r>
              <a:rPr lang="en-US" sz="3000" b="1" dirty="0">
                <a:solidFill>
                  <a:srgbClr val="595959"/>
                </a:solidFill>
                <a:latin typeface="Gotham Book"/>
              </a:rPr>
              <a:t> de </a:t>
            </a:r>
            <a:r>
              <a:rPr lang="en-US" sz="3000" b="1" dirty="0" err="1">
                <a:solidFill>
                  <a:srgbClr val="595959"/>
                </a:solidFill>
                <a:latin typeface="Gotham Book"/>
              </a:rPr>
              <a:t>régimen</a:t>
            </a:r>
            <a:endParaRPr lang="en-DO"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39001C-0B24-5663-77AC-BCD5306A538A}"/>
                  </a:ext>
                </a:extLst>
              </p:cNvPr>
              <p:cNvSpPr>
                <a:spLocks noGrp="1"/>
              </p:cNvSpPr>
              <p:nvPr>
                <p:ph idx="1"/>
              </p:nvPr>
            </p:nvSpPr>
            <p:spPr>
              <a:xfrm>
                <a:off x="704042" y="1491585"/>
                <a:ext cx="11186035" cy="4509247"/>
              </a:xfrm>
            </p:spPr>
            <p:txBody>
              <a:bodyPr>
                <a:normAutofit/>
              </a:bodyPr>
              <a:lstStyle/>
              <a:p>
                <a:pPr lvl="0" algn="just">
                  <a:buClr>
                    <a:srgbClr val="3B68A1"/>
                  </a:buClr>
                </a:pPr>
                <a:r>
                  <a:rPr lang="es-US" sz="2300" kern="0" dirty="0">
                    <a:solidFill>
                      <a:srgbClr val="000000"/>
                    </a:solidFill>
                    <a:latin typeface="Gill Sans MT"/>
                  </a:rPr>
                  <a:t>Para evaluar la posibilidad de cambios de régimen en el diferencial de tasas y el poder de compra, algunos investigadores como Humala (2006) han utilizado modelos de regresión que incorporan el concepto de </a:t>
                </a:r>
                <a:r>
                  <a:rPr lang="es-US" sz="2300" b="1" kern="0" dirty="0">
                    <a:solidFill>
                      <a:srgbClr val="000000"/>
                    </a:solidFill>
                    <a:latin typeface="Gill Sans MT"/>
                  </a:rPr>
                  <a:t>cambio de régimen bajo cadenas de </a:t>
                </a:r>
                <a:r>
                  <a:rPr lang="es-US" sz="2300" b="1" kern="0" dirty="0" err="1">
                    <a:solidFill>
                      <a:srgbClr val="000000"/>
                    </a:solidFill>
                    <a:latin typeface="Gill Sans MT"/>
                  </a:rPr>
                  <a:t>Markov</a:t>
                </a:r>
                <a:r>
                  <a:rPr lang="es-US" sz="2300" kern="0" dirty="0">
                    <a:solidFill>
                      <a:srgbClr val="000000"/>
                    </a:solidFill>
                    <a:latin typeface="Gill Sans MT"/>
                  </a:rPr>
                  <a:t>.</a:t>
                </a:r>
              </a:p>
              <a:p>
                <a:pPr lvl="0" algn="just">
                  <a:buClr>
                    <a:srgbClr val="3B68A1"/>
                  </a:buClr>
                </a:pPr>
                <a:endParaRPr lang="es-DO" sz="2300" kern="0" dirty="0">
                  <a:solidFill>
                    <a:srgbClr val="000000"/>
                  </a:solidFill>
                  <a:latin typeface="Gill Sans MT"/>
                </a:endParaRPr>
              </a:p>
              <a:p>
                <a:pPr lvl="0" algn="just">
                  <a:buClr>
                    <a:srgbClr val="3B68A1"/>
                  </a:buClr>
                </a:pPr>
                <a:r>
                  <a:rPr lang="es-DO" sz="2300" kern="0" dirty="0">
                    <a:solidFill>
                      <a:srgbClr val="000000"/>
                    </a:solidFill>
                    <a:latin typeface="Gill Sans MT"/>
                  </a:rPr>
                  <a:t>En estas ecuaciones los parámetros </a:t>
                </a:r>
                <a:r>
                  <a:rPr lang="es-US" sz="2300" kern="0" dirty="0">
                    <a:solidFill>
                      <a:srgbClr val="000000"/>
                    </a:solidFill>
                    <a:latin typeface="Gill Sans MT"/>
                  </a:rPr>
                  <a:t>son condicionales a una variable no observable, </a:t>
                </a:r>
                <a14:m>
                  <m:oMath xmlns:m="http://schemas.openxmlformats.org/officeDocument/2006/math">
                    <m:sSub>
                      <m:sSubPr>
                        <m:ctrlPr>
                          <a:rPr lang="en-US" sz="2300" i="1" kern="0">
                            <a:solidFill>
                              <a:srgbClr val="000000"/>
                            </a:solidFill>
                            <a:latin typeface="Cambria Math" panose="02040503050406030204" pitchFamily="18" charset="0"/>
                          </a:rPr>
                        </m:ctrlPr>
                      </m:sSubPr>
                      <m:e>
                        <m:r>
                          <a:rPr lang="en-US" sz="2300" kern="0">
                            <a:solidFill>
                              <a:srgbClr val="000000"/>
                            </a:solidFill>
                            <a:latin typeface="Cambria Math" panose="02040503050406030204" pitchFamily="18" charset="0"/>
                          </a:rPr>
                          <m:t>𝑠</m:t>
                        </m:r>
                      </m:e>
                      <m:sub>
                        <m:r>
                          <a:rPr lang="en-US" sz="2300" kern="0">
                            <a:solidFill>
                              <a:srgbClr val="000000"/>
                            </a:solidFill>
                            <a:latin typeface="Cambria Math" panose="02040503050406030204" pitchFamily="18" charset="0"/>
                          </a:rPr>
                          <m:t>𝑡</m:t>
                        </m:r>
                      </m:sub>
                    </m:sSub>
                  </m:oMath>
                </a14:m>
                <a:r>
                  <a:rPr lang="es-US" sz="2300" kern="0" dirty="0">
                    <a:solidFill>
                      <a:srgbClr val="000000"/>
                    </a:solidFill>
                    <a:latin typeface="Gill Sans MT"/>
                  </a:rPr>
                  <a:t> que indica el régimen prevaleciente en los mercados financieros en cada momento t.</a:t>
                </a:r>
              </a:p>
              <a:p>
                <a:pPr lvl="0" algn="just">
                  <a:buClr>
                    <a:srgbClr val="3B68A1"/>
                  </a:buClr>
                </a:pPr>
                <a:endParaRPr lang="es-US" sz="2300" kern="0" dirty="0">
                  <a:solidFill>
                    <a:srgbClr val="000000"/>
                  </a:solidFill>
                  <a:latin typeface="Gill Sans MT"/>
                </a:endParaRPr>
              </a:p>
              <a:p>
                <a:pPr lvl="0" algn="just">
                  <a:buClr>
                    <a:srgbClr val="3B68A1"/>
                  </a:buClr>
                </a:pPr>
                <a:r>
                  <a:rPr lang="es-US" sz="2300" kern="0" dirty="0">
                    <a:solidFill>
                      <a:srgbClr val="000000"/>
                    </a:solidFill>
                    <a:latin typeface="Gill Sans MT"/>
                  </a:rPr>
                  <a:t>Asimismo, se asume que </a:t>
                </a:r>
                <a14:m>
                  <m:oMath xmlns:m="http://schemas.openxmlformats.org/officeDocument/2006/math">
                    <m:sSub>
                      <m:sSubPr>
                        <m:ctrlPr>
                          <a:rPr lang="en-US" sz="2300" i="1" kern="0">
                            <a:solidFill>
                              <a:srgbClr val="000000"/>
                            </a:solidFill>
                            <a:latin typeface="Cambria Math" panose="02040503050406030204" pitchFamily="18" charset="0"/>
                          </a:rPr>
                        </m:ctrlPr>
                      </m:sSubPr>
                      <m:e>
                        <m:r>
                          <m:rPr>
                            <m:sty m:val="p"/>
                          </m:rPr>
                          <a:rPr lang="en-US" sz="2300" kern="0">
                            <a:solidFill>
                              <a:srgbClr val="000000"/>
                            </a:solidFill>
                            <a:latin typeface="Cambria Math" panose="02040503050406030204" pitchFamily="18" charset="0"/>
                          </a:rPr>
                          <m:t>s</m:t>
                        </m:r>
                      </m:e>
                      <m:sub>
                        <m:r>
                          <m:rPr>
                            <m:sty m:val="p"/>
                          </m:rPr>
                          <a:rPr lang="en-US" sz="2300" kern="0">
                            <a:solidFill>
                              <a:srgbClr val="000000"/>
                            </a:solidFill>
                            <a:latin typeface="Cambria Math" panose="02040503050406030204" pitchFamily="18" charset="0"/>
                          </a:rPr>
                          <m:t>t</m:t>
                        </m:r>
                      </m:sub>
                    </m:sSub>
                  </m:oMath>
                </a14:m>
                <a:r>
                  <a:rPr lang="es-US" sz="2300" kern="0" dirty="0">
                    <a:solidFill>
                      <a:srgbClr val="000000"/>
                    </a:solidFill>
                    <a:latin typeface="Gill Sans MT"/>
                  </a:rPr>
                  <a:t> puede tomar los valores 0 (inestabilidad del TC) y 1 (estabilidad del TC). </a:t>
                </a:r>
                <a:endParaRPr lang="en-DO" dirty="0"/>
              </a:p>
            </p:txBody>
          </p:sp>
        </mc:Choice>
        <mc:Fallback xmlns="">
          <p:sp>
            <p:nvSpPr>
              <p:cNvPr id="3" name="Content Placeholder 2">
                <a:extLst>
                  <a:ext uri="{FF2B5EF4-FFF2-40B4-BE49-F238E27FC236}">
                    <a16:creationId xmlns:a16="http://schemas.microsoft.com/office/drawing/2014/main" id="{7B39001C-0B24-5663-77AC-BCD5306A538A}"/>
                  </a:ext>
                </a:extLst>
              </p:cNvPr>
              <p:cNvSpPr>
                <a:spLocks noGrp="1" noRot="1" noChangeAspect="1" noMove="1" noResize="1" noEditPoints="1" noAdjustHandles="1" noChangeArrowheads="1" noChangeShapeType="1" noTextEdit="1"/>
              </p:cNvSpPr>
              <p:nvPr>
                <p:ph idx="1"/>
              </p:nvPr>
            </p:nvSpPr>
            <p:spPr>
              <a:xfrm>
                <a:off x="704042" y="1491585"/>
                <a:ext cx="11186035" cy="4509247"/>
              </a:xfrm>
              <a:blipFill>
                <a:blip r:embed="rId4"/>
                <a:stretch>
                  <a:fillRect l="-654" t="-2030" r="-817"/>
                </a:stretch>
              </a:blipFill>
            </p:spPr>
            <p:txBody>
              <a:bodyPr/>
              <a:lstStyle/>
              <a:p>
                <a:r>
                  <a:rPr lang="es-DO">
                    <a:noFill/>
                  </a:rPr>
                  <a:t> </a:t>
                </a:r>
              </a:p>
            </p:txBody>
          </p:sp>
        </mc:Fallback>
      </mc:AlternateContent>
      <p:pic>
        <p:nvPicPr>
          <p:cNvPr id="7" name="Picture 6">
            <a:extLst>
              <a:ext uri="{FF2B5EF4-FFF2-40B4-BE49-F238E27FC236}">
                <a16:creationId xmlns:a16="http://schemas.microsoft.com/office/drawing/2014/main" id="{07A85EAE-2C49-C5E8-51B7-91C33C16FE1A}"/>
              </a:ext>
            </a:extLst>
          </p:cNvPr>
          <p:cNvPicPr>
            <a:picLocks noChangeAspect="1"/>
          </p:cNvPicPr>
          <p:nvPr/>
        </p:nvPicPr>
        <p:blipFill>
          <a:blip r:embed="rId5"/>
          <a:stretch>
            <a:fillRect/>
          </a:stretch>
        </p:blipFill>
        <p:spPr>
          <a:xfrm>
            <a:off x="8505915" y="5645663"/>
            <a:ext cx="3343508" cy="945904"/>
          </a:xfrm>
          <a:prstGeom prst="rect">
            <a:avLst/>
          </a:prstGeom>
        </p:spPr>
      </p:pic>
      <p:pic>
        <p:nvPicPr>
          <p:cNvPr id="8" name="Picture 7">
            <a:extLst>
              <a:ext uri="{FF2B5EF4-FFF2-40B4-BE49-F238E27FC236}">
                <a16:creationId xmlns:a16="http://schemas.microsoft.com/office/drawing/2014/main" id="{C0128147-4D64-0A79-60FF-A9E5AED13E2B}"/>
              </a:ext>
            </a:extLst>
          </p:cNvPr>
          <p:cNvPicPr>
            <a:picLocks noChangeAspect="1"/>
          </p:cNvPicPr>
          <p:nvPr/>
        </p:nvPicPr>
        <p:blipFill>
          <a:blip r:embed="rId6"/>
          <a:stretch>
            <a:fillRect/>
          </a:stretch>
        </p:blipFill>
        <p:spPr>
          <a:xfrm>
            <a:off x="87757" y="-44689"/>
            <a:ext cx="1232571" cy="6858000"/>
          </a:xfrm>
          <a:prstGeom prst="rect">
            <a:avLst/>
          </a:prstGeom>
        </p:spPr>
      </p:pic>
    </p:spTree>
    <p:extLst>
      <p:ext uri="{BB962C8B-B14F-4D97-AF65-F5344CB8AC3E}">
        <p14:creationId xmlns:p14="http://schemas.microsoft.com/office/powerpoint/2010/main" val="3306431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56CC8-18A8-3C87-63B5-816F66E2E5F8}"/>
              </a:ext>
            </a:extLst>
          </p:cNvPr>
          <p:cNvPicPr>
            <a:picLocks noChangeAspect="1"/>
          </p:cNvPicPr>
          <p:nvPr/>
        </p:nvPicPr>
        <p:blipFill>
          <a:blip r:embed="rId3"/>
          <a:stretch>
            <a:fillRect/>
          </a:stretch>
        </p:blipFill>
        <p:spPr>
          <a:xfrm>
            <a:off x="-87757" y="0"/>
            <a:ext cx="12192000" cy="6858000"/>
          </a:xfrm>
          <a:prstGeom prst="rect">
            <a:avLst/>
          </a:prstGeom>
        </p:spPr>
      </p:pic>
      <p:sp>
        <p:nvSpPr>
          <p:cNvPr id="2" name="Title 1">
            <a:extLst>
              <a:ext uri="{FF2B5EF4-FFF2-40B4-BE49-F238E27FC236}">
                <a16:creationId xmlns:a16="http://schemas.microsoft.com/office/drawing/2014/main" id="{49644937-D554-B6D8-0B57-BEBC616CD6DB}"/>
              </a:ext>
            </a:extLst>
          </p:cNvPr>
          <p:cNvSpPr>
            <a:spLocks noGrp="1"/>
          </p:cNvSpPr>
          <p:nvPr>
            <p:ph type="title"/>
          </p:nvPr>
        </p:nvSpPr>
        <p:spPr>
          <a:xfrm>
            <a:off x="4247067" y="59732"/>
            <a:ext cx="7106732" cy="1400756"/>
          </a:xfrm>
        </p:spPr>
        <p:txBody>
          <a:bodyPr/>
          <a:lstStyle/>
          <a:p>
            <a:r>
              <a:rPr lang="en-US" sz="3000" b="1" dirty="0" err="1">
                <a:solidFill>
                  <a:srgbClr val="595959"/>
                </a:solidFill>
                <a:latin typeface="Gotham Book"/>
              </a:rPr>
              <a:t>Modelo</a:t>
            </a:r>
            <a:r>
              <a:rPr lang="en-US" sz="3000" b="1" dirty="0">
                <a:solidFill>
                  <a:srgbClr val="595959"/>
                </a:solidFill>
                <a:latin typeface="Gotham Book"/>
              </a:rPr>
              <a:t> de </a:t>
            </a:r>
            <a:r>
              <a:rPr lang="en-US" sz="3000" b="1" dirty="0" err="1">
                <a:solidFill>
                  <a:srgbClr val="595959"/>
                </a:solidFill>
                <a:latin typeface="Gotham Book"/>
              </a:rPr>
              <a:t>cambio</a:t>
            </a:r>
            <a:r>
              <a:rPr lang="en-US" sz="3000" b="1" dirty="0">
                <a:solidFill>
                  <a:srgbClr val="595959"/>
                </a:solidFill>
                <a:latin typeface="Gotham Book"/>
              </a:rPr>
              <a:t> de </a:t>
            </a:r>
            <a:r>
              <a:rPr lang="en-US" sz="3000" b="1" dirty="0" err="1">
                <a:solidFill>
                  <a:srgbClr val="595959"/>
                </a:solidFill>
                <a:latin typeface="Gotham Book"/>
              </a:rPr>
              <a:t>régimen</a:t>
            </a:r>
            <a:endParaRPr lang="en-DO"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39001C-0B24-5663-77AC-BCD5306A538A}"/>
                  </a:ext>
                </a:extLst>
              </p:cNvPr>
              <p:cNvSpPr>
                <a:spLocks noGrp="1"/>
              </p:cNvSpPr>
              <p:nvPr>
                <p:ph idx="1"/>
              </p:nvPr>
            </p:nvSpPr>
            <p:spPr>
              <a:xfrm>
                <a:off x="663388" y="1219200"/>
                <a:ext cx="11186035" cy="4509247"/>
              </a:xfrm>
            </p:spPr>
            <p:txBody>
              <a:bodyPr>
                <a:normAutofit/>
              </a:bodyPr>
              <a:lstStyle/>
              <a:p>
                <a:pPr lvl="0" algn="just">
                  <a:buClr>
                    <a:srgbClr val="3B68A1"/>
                  </a:buClr>
                </a:pPr>
                <a:r>
                  <a:rPr lang="es-US" sz="2300" kern="0" dirty="0">
                    <a:solidFill>
                      <a:srgbClr val="000000"/>
                    </a:solidFill>
                    <a:latin typeface="Gill Sans MT"/>
                  </a:rPr>
                  <a:t>El proceso generador del régimen es una cadena de </a:t>
                </a:r>
                <a:r>
                  <a:rPr lang="es-US" sz="2300" kern="0" dirty="0" err="1">
                    <a:solidFill>
                      <a:srgbClr val="000000"/>
                    </a:solidFill>
                    <a:latin typeface="Gill Sans MT"/>
                  </a:rPr>
                  <a:t>Markov</a:t>
                </a:r>
                <a:r>
                  <a:rPr lang="es-US" sz="2300" kern="0" dirty="0">
                    <a:solidFill>
                      <a:srgbClr val="000000"/>
                    </a:solidFill>
                    <a:latin typeface="Gill Sans MT"/>
                  </a:rPr>
                  <a:t> homogénea y discreta, definida por las probabilidades de transición:</a:t>
                </a:r>
              </a:p>
              <a:p>
                <a:pPr lvl="0" algn="just">
                  <a:buClr>
                    <a:srgbClr val="3B68A1"/>
                  </a:buClr>
                </a:pPr>
                <a:endParaRPr lang="es-US" sz="2300" kern="0" dirty="0">
                  <a:solidFill>
                    <a:srgbClr val="000000"/>
                  </a:solidFill>
                  <a:latin typeface="Gill Sans MT"/>
                </a:endParaRPr>
              </a:p>
              <a:p>
                <a:pPr marL="0" lvl="0" indent="0" algn="just">
                  <a:buClr>
                    <a:srgbClr val="3B68A1"/>
                  </a:buClr>
                  <a:buNone/>
                </a:pPr>
                <a14:m>
                  <m:oMathPara xmlns:m="http://schemas.openxmlformats.org/officeDocument/2006/math">
                    <m:oMathParaPr>
                      <m:jc m:val="centerGroup"/>
                    </m:oMathParaPr>
                    <m:oMath xmlns:m="http://schemas.openxmlformats.org/officeDocument/2006/math">
                      <m:func>
                        <m:funcPr>
                          <m:ctrlPr>
                            <a:rPr lang="en-US" sz="2300" i="1" kern="0">
                              <a:solidFill>
                                <a:srgbClr val="000000"/>
                              </a:solidFill>
                              <a:latin typeface="Cambria Math" panose="02040503050406030204" pitchFamily="18" charset="0"/>
                            </a:rPr>
                          </m:ctrlPr>
                        </m:funcPr>
                        <m:fName>
                          <m:r>
                            <m:rPr>
                              <m:sty m:val="p"/>
                            </m:rPr>
                            <a:rPr lang="en-US" sz="2300" kern="0">
                              <a:solidFill>
                                <a:srgbClr val="000000"/>
                              </a:solidFill>
                              <a:latin typeface="Cambria Math" panose="02040503050406030204" pitchFamily="18" charset="0"/>
                            </a:rPr>
                            <m:t>Pr</m:t>
                          </m:r>
                        </m:fName>
                        <m:e>
                          <m:d>
                            <m:dPr>
                              <m:endChr m:val="|"/>
                              <m:ctrlPr>
                                <a:rPr lang="en-US" sz="2300" i="1" kern="0">
                                  <a:solidFill>
                                    <a:srgbClr val="000000"/>
                                  </a:solidFill>
                                  <a:latin typeface="Cambria Math" panose="02040503050406030204" pitchFamily="18" charset="0"/>
                                </a:rPr>
                              </m:ctrlPr>
                            </m:dPr>
                            <m:e>
                              <m:sSub>
                                <m:sSubPr>
                                  <m:ctrlPr>
                                    <a:rPr lang="en-US" sz="2300" i="1" kern="0">
                                      <a:solidFill>
                                        <a:srgbClr val="000000"/>
                                      </a:solidFill>
                                      <a:latin typeface="Cambria Math" panose="02040503050406030204" pitchFamily="18" charset="0"/>
                                    </a:rPr>
                                  </m:ctrlPr>
                                </m:sSubPr>
                                <m:e>
                                  <m:r>
                                    <a:rPr lang="en-US" sz="2300" kern="0">
                                      <a:solidFill>
                                        <a:srgbClr val="000000"/>
                                      </a:solidFill>
                                      <a:latin typeface="Cambria Math" panose="02040503050406030204" pitchFamily="18" charset="0"/>
                                    </a:rPr>
                                    <m:t>𝑠</m:t>
                                  </m:r>
                                </m:e>
                                <m:sub>
                                  <m:r>
                                    <a:rPr lang="en-US" sz="2300" kern="0">
                                      <a:solidFill>
                                        <a:srgbClr val="000000"/>
                                      </a:solidFill>
                                      <a:latin typeface="Cambria Math" panose="02040503050406030204" pitchFamily="18" charset="0"/>
                                    </a:rPr>
                                    <m:t>𝑡</m:t>
                                  </m:r>
                                  <m:r>
                                    <a:rPr lang="en-US" sz="2300" kern="0">
                                      <a:solidFill>
                                        <a:srgbClr val="000000"/>
                                      </a:solidFill>
                                      <a:latin typeface="Cambria Math" panose="02040503050406030204" pitchFamily="18" charset="0"/>
                                    </a:rPr>
                                    <m:t>+1</m:t>
                                  </m:r>
                                </m:sub>
                              </m:sSub>
                              <m:r>
                                <a:rPr lang="en-US" sz="2300" kern="0">
                                  <a:solidFill>
                                    <a:srgbClr val="000000"/>
                                  </a:solidFill>
                                  <a:latin typeface="Cambria Math" panose="02040503050406030204" pitchFamily="18" charset="0"/>
                                </a:rPr>
                                <m:t>=</m:t>
                              </m:r>
                              <m:r>
                                <a:rPr lang="en-US" sz="2300" kern="0">
                                  <a:solidFill>
                                    <a:srgbClr val="000000"/>
                                  </a:solidFill>
                                  <a:latin typeface="Cambria Math" panose="02040503050406030204" pitchFamily="18" charset="0"/>
                                </a:rPr>
                                <m:t>𝑗</m:t>
                              </m:r>
                              <m:r>
                                <a:rPr lang="en-US" sz="2300" kern="0">
                                  <a:solidFill>
                                    <a:srgbClr val="000000"/>
                                  </a:solidFill>
                                  <a:latin typeface="Cambria Math" panose="02040503050406030204" pitchFamily="18" charset="0"/>
                                </a:rPr>
                                <m:t> </m:t>
                              </m:r>
                            </m:e>
                          </m:d>
                        </m:e>
                      </m:func>
                      <m:r>
                        <a:rPr lang="en-US" sz="2300" kern="0">
                          <a:solidFill>
                            <a:srgbClr val="000000"/>
                          </a:solidFill>
                          <a:latin typeface="Cambria Math" panose="02040503050406030204" pitchFamily="18" charset="0"/>
                        </a:rPr>
                        <m:t> </m:t>
                      </m:r>
                      <m:sSub>
                        <m:sSubPr>
                          <m:ctrlPr>
                            <a:rPr lang="en-US" sz="2300" i="1" kern="0">
                              <a:solidFill>
                                <a:srgbClr val="000000"/>
                              </a:solidFill>
                              <a:latin typeface="Cambria Math" panose="02040503050406030204" pitchFamily="18" charset="0"/>
                            </a:rPr>
                          </m:ctrlPr>
                        </m:sSubPr>
                        <m:e>
                          <m:r>
                            <a:rPr lang="en-US" sz="2300" kern="0">
                              <a:solidFill>
                                <a:srgbClr val="000000"/>
                              </a:solidFill>
                              <a:latin typeface="Cambria Math" panose="02040503050406030204" pitchFamily="18" charset="0"/>
                            </a:rPr>
                            <m:t>𝑠</m:t>
                          </m:r>
                        </m:e>
                        <m:sub>
                          <m:r>
                            <a:rPr lang="en-US" sz="2300" kern="0">
                              <a:solidFill>
                                <a:srgbClr val="000000"/>
                              </a:solidFill>
                              <a:latin typeface="Cambria Math" panose="02040503050406030204" pitchFamily="18" charset="0"/>
                            </a:rPr>
                            <m:t>𝑡</m:t>
                          </m:r>
                        </m:sub>
                      </m:sSub>
                      <m:r>
                        <a:rPr lang="en-US" sz="2300" kern="0">
                          <a:solidFill>
                            <a:srgbClr val="000000"/>
                          </a:solidFill>
                          <a:latin typeface="Cambria Math" panose="02040503050406030204" pitchFamily="18" charset="0"/>
                        </a:rPr>
                        <m:t>=</m:t>
                      </m:r>
                      <m:r>
                        <a:rPr lang="en-US" sz="2300" kern="0">
                          <a:solidFill>
                            <a:srgbClr val="000000"/>
                          </a:solidFill>
                          <a:latin typeface="Cambria Math" panose="02040503050406030204" pitchFamily="18" charset="0"/>
                        </a:rPr>
                        <m:t>𝑖</m:t>
                      </m:r>
                      <m:r>
                        <a:rPr lang="en-US" sz="2300" kern="0">
                          <a:solidFill>
                            <a:srgbClr val="000000"/>
                          </a:solidFill>
                          <a:latin typeface="Cambria Math" panose="02040503050406030204" pitchFamily="18" charset="0"/>
                        </a:rPr>
                        <m:t>)=</m:t>
                      </m:r>
                      <m:sSub>
                        <m:sSubPr>
                          <m:ctrlPr>
                            <a:rPr lang="en-US" sz="2300" i="1" kern="0">
                              <a:solidFill>
                                <a:srgbClr val="000000"/>
                              </a:solidFill>
                              <a:latin typeface="Cambria Math" panose="02040503050406030204" pitchFamily="18" charset="0"/>
                            </a:rPr>
                          </m:ctrlPr>
                        </m:sSubPr>
                        <m:e>
                          <m:r>
                            <a:rPr lang="en-US" sz="2300" kern="0">
                              <a:solidFill>
                                <a:srgbClr val="000000"/>
                              </a:solidFill>
                              <a:latin typeface="Cambria Math" panose="02040503050406030204" pitchFamily="18" charset="0"/>
                            </a:rPr>
                            <m:t>𝑝</m:t>
                          </m:r>
                        </m:e>
                        <m:sub>
                          <m:r>
                            <a:rPr lang="en-US" sz="2300" kern="0">
                              <a:solidFill>
                                <a:srgbClr val="000000"/>
                              </a:solidFill>
                              <a:latin typeface="Cambria Math" panose="02040503050406030204" pitchFamily="18" charset="0"/>
                            </a:rPr>
                            <m:t>𝑖𝑗</m:t>
                          </m:r>
                        </m:sub>
                      </m:sSub>
                    </m:oMath>
                  </m:oMathPara>
                </a14:m>
                <a:endParaRPr lang="es-US" sz="2300" kern="0" dirty="0">
                  <a:solidFill>
                    <a:srgbClr val="000000"/>
                  </a:solidFill>
                  <a:latin typeface="Gill Sans MT"/>
                </a:endParaRPr>
              </a:p>
              <a:p>
                <a:pPr marL="0" lvl="0" indent="0" algn="just">
                  <a:buClr>
                    <a:srgbClr val="3B68A1"/>
                  </a:buClr>
                  <a:buNone/>
                </a:pPr>
                <a:endParaRPr lang="es-US" sz="2300" kern="0" dirty="0">
                  <a:solidFill>
                    <a:srgbClr val="000000"/>
                  </a:solidFill>
                  <a:latin typeface="Gill Sans MT"/>
                </a:endParaRPr>
              </a:p>
              <a:p>
                <a:pPr lvl="0" algn="just">
                  <a:buClr>
                    <a:srgbClr val="3B68A1"/>
                  </a:buClr>
                </a:pPr>
                <a:r>
                  <a:rPr lang="es-US" sz="2300" kern="0" dirty="0">
                    <a:solidFill>
                      <a:srgbClr val="000000"/>
                    </a:solidFill>
                    <a:latin typeface="Gill Sans MT"/>
                  </a:rPr>
                  <a:t>De manera que, se tendrán 4 probabilidades de transición:</a:t>
                </a:r>
              </a:p>
              <a:p>
                <a:pPr lvl="0" algn="just">
                  <a:buClr>
                    <a:srgbClr val="3B68A1"/>
                  </a:buClr>
                </a:pPr>
                <a:endParaRPr lang="es-DO" sz="1700" dirty="0">
                  <a:solidFill>
                    <a:srgbClr val="595959">
                      <a:lumMod val="75000"/>
                    </a:srgbClr>
                  </a:solidFill>
                  <a:latin typeface="Gotham Book" pitchFamily="50" charset="0"/>
                  <a:cs typeface="Gotham Book" pitchFamily="50" charset="0"/>
                </a:endParaRPr>
              </a:p>
              <a:p>
                <a:endParaRPr lang="en-DO" dirty="0"/>
              </a:p>
            </p:txBody>
          </p:sp>
        </mc:Choice>
        <mc:Fallback xmlns="">
          <p:sp>
            <p:nvSpPr>
              <p:cNvPr id="3" name="Content Placeholder 2">
                <a:extLst>
                  <a:ext uri="{FF2B5EF4-FFF2-40B4-BE49-F238E27FC236}">
                    <a16:creationId xmlns:a16="http://schemas.microsoft.com/office/drawing/2014/main" id="{7B39001C-0B24-5663-77AC-BCD5306A538A}"/>
                  </a:ext>
                </a:extLst>
              </p:cNvPr>
              <p:cNvSpPr>
                <a:spLocks noGrp="1" noRot="1" noChangeAspect="1" noMove="1" noResize="1" noEditPoints="1" noAdjustHandles="1" noChangeArrowheads="1" noChangeShapeType="1" noTextEdit="1"/>
              </p:cNvSpPr>
              <p:nvPr>
                <p:ph idx="1"/>
              </p:nvPr>
            </p:nvSpPr>
            <p:spPr>
              <a:xfrm>
                <a:off x="663388" y="1219200"/>
                <a:ext cx="11186035" cy="4509247"/>
              </a:xfrm>
              <a:blipFill>
                <a:blip r:embed="rId4"/>
                <a:stretch>
                  <a:fillRect l="-654" t="-1892" r="-763"/>
                </a:stretch>
              </a:blipFill>
            </p:spPr>
            <p:txBody>
              <a:bodyPr/>
              <a:lstStyle/>
              <a:p>
                <a:r>
                  <a:rPr lang="es-DO">
                    <a:noFill/>
                  </a:rPr>
                  <a:t> </a:t>
                </a:r>
              </a:p>
            </p:txBody>
          </p:sp>
        </mc:Fallback>
      </mc:AlternateContent>
      <p:pic>
        <p:nvPicPr>
          <p:cNvPr id="7" name="Picture 6">
            <a:extLst>
              <a:ext uri="{FF2B5EF4-FFF2-40B4-BE49-F238E27FC236}">
                <a16:creationId xmlns:a16="http://schemas.microsoft.com/office/drawing/2014/main" id="{07A85EAE-2C49-C5E8-51B7-91C33C16FE1A}"/>
              </a:ext>
            </a:extLst>
          </p:cNvPr>
          <p:cNvPicPr>
            <a:picLocks noChangeAspect="1"/>
          </p:cNvPicPr>
          <p:nvPr/>
        </p:nvPicPr>
        <p:blipFill>
          <a:blip r:embed="rId5"/>
          <a:stretch>
            <a:fillRect/>
          </a:stretch>
        </p:blipFill>
        <p:spPr>
          <a:xfrm>
            <a:off x="8505915" y="5645663"/>
            <a:ext cx="3343508" cy="945904"/>
          </a:xfrm>
          <a:prstGeom prst="rect">
            <a:avLst/>
          </a:prstGeom>
        </p:spPr>
      </p:pic>
      <p:pic>
        <p:nvPicPr>
          <p:cNvPr id="8" name="Picture 7">
            <a:extLst>
              <a:ext uri="{FF2B5EF4-FFF2-40B4-BE49-F238E27FC236}">
                <a16:creationId xmlns:a16="http://schemas.microsoft.com/office/drawing/2014/main" id="{C0128147-4D64-0A79-60FF-A9E5AED13E2B}"/>
              </a:ext>
            </a:extLst>
          </p:cNvPr>
          <p:cNvPicPr>
            <a:picLocks noChangeAspect="1"/>
          </p:cNvPicPr>
          <p:nvPr/>
        </p:nvPicPr>
        <p:blipFill>
          <a:blip r:embed="rId6"/>
          <a:stretch>
            <a:fillRect/>
          </a:stretch>
        </p:blipFill>
        <p:spPr>
          <a:xfrm>
            <a:off x="87757" y="-44689"/>
            <a:ext cx="1232571" cy="6858000"/>
          </a:xfrm>
          <a:prstGeom prst="rect">
            <a:avLst/>
          </a:prstGeom>
        </p:spPr>
      </p:pic>
      <p:pic>
        <p:nvPicPr>
          <p:cNvPr id="5" name="Picture 4">
            <a:extLst>
              <a:ext uri="{FF2B5EF4-FFF2-40B4-BE49-F238E27FC236}">
                <a16:creationId xmlns:a16="http://schemas.microsoft.com/office/drawing/2014/main" id="{DC60EB76-76AD-4AC9-80D9-A6D4104084B2}"/>
              </a:ext>
            </a:extLst>
          </p:cNvPr>
          <p:cNvPicPr>
            <a:picLocks noChangeAspect="1"/>
          </p:cNvPicPr>
          <p:nvPr/>
        </p:nvPicPr>
        <p:blipFill>
          <a:blip r:embed="rId7"/>
          <a:stretch>
            <a:fillRect/>
          </a:stretch>
        </p:blipFill>
        <p:spPr>
          <a:xfrm>
            <a:off x="3307481" y="3822854"/>
            <a:ext cx="5401524" cy="1213209"/>
          </a:xfrm>
          <a:prstGeom prst="rect">
            <a:avLst/>
          </a:prstGeom>
        </p:spPr>
      </p:pic>
      <mc:AlternateContent xmlns:mc="http://schemas.openxmlformats.org/markup-compatibility/2006" xmlns:a14="http://schemas.microsoft.com/office/drawing/2010/main">
        <mc:Choice Requires="a14">
          <p:sp>
            <p:nvSpPr>
              <p:cNvPr id="9" name="CuadroTexto 14">
                <a:extLst>
                  <a:ext uri="{FF2B5EF4-FFF2-40B4-BE49-F238E27FC236}">
                    <a16:creationId xmlns:a16="http://schemas.microsoft.com/office/drawing/2014/main" id="{C397FFA2-5655-4325-A97F-00EF6B0DC2FB}"/>
                  </a:ext>
                </a:extLst>
              </p:cNvPr>
              <p:cNvSpPr txBox="1"/>
              <p:nvPr/>
            </p:nvSpPr>
            <p:spPr>
              <a:xfrm>
                <a:off x="2325830" y="4319703"/>
                <a:ext cx="7268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595959"/>
                          </a:solidFill>
                          <a:latin typeface="Cambria Math" panose="02040503050406030204" pitchFamily="18" charset="0"/>
                        </a:rPr>
                        <m:t>𝑃</m:t>
                      </m:r>
                      <m:r>
                        <a:rPr lang="en-US" i="1" smtClean="0">
                          <a:solidFill>
                            <a:srgbClr val="595959"/>
                          </a:solidFill>
                          <a:latin typeface="Cambria Math" panose="02040503050406030204" pitchFamily="18" charset="0"/>
                        </a:rPr>
                        <m:t>=</m:t>
                      </m:r>
                    </m:oMath>
                  </m:oMathPara>
                </a14:m>
                <a:endParaRPr lang="es-US" dirty="0">
                  <a:solidFill>
                    <a:srgbClr val="595959"/>
                  </a:solidFill>
                  <a:latin typeface="Gotham Book"/>
                </a:endParaRPr>
              </a:p>
            </p:txBody>
          </p:sp>
        </mc:Choice>
        <mc:Fallback xmlns="">
          <p:sp>
            <p:nvSpPr>
              <p:cNvPr id="9" name="CuadroTexto 14">
                <a:extLst>
                  <a:ext uri="{FF2B5EF4-FFF2-40B4-BE49-F238E27FC236}">
                    <a16:creationId xmlns:a16="http://schemas.microsoft.com/office/drawing/2014/main" id="{C397FFA2-5655-4325-A97F-00EF6B0DC2FB}"/>
                  </a:ext>
                </a:extLst>
              </p:cNvPr>
              <p:cNvSpPr txBox="1">
                <a:spLocks noRot="1" noChangeAspect="1" noMove="1" noResize="1" noEditPoints="1" noAdjustHandles="1" noChangeArrowheads="1" noChangeShapeType="1" noTextEdit="1"/>
              </p:cNvSpPr>
              <p:nvPr/>
            </p:nvSpPr>
            <p:spPr>
              <a:xfrm>
                <a:off x="2325830" y="4319703"/>
                <a:ext cx="726831" cy="369332"/>
              </a:xfrm>
              <a:prstGeom prst="rect">
                <a:avLst/>
              </a:prstGeom>
              <a:blipFill>
                <a:blip r:embed="rId8"/>
                <a:stretch>
                  <a:fillRect/>
                </a:stretch>
              </a:blipFill>
            </p:spPr>
            <p:txBody>
              <a:bodyPr/>
              <a:lstStyle/>
              <a:p>
                <a:r>
                  <a:rPr lang="es-DO">
                    <a:noFill/>
                  </a:rPr>
                  <a:t> </a:t>
                </a:r>
              </a:p>
            </p:txBody>
          </p:sp>
        </mc:Fallback>
      </mc:AlternateContent>
    </p:spTree>
    <p:extLst>
      <p:ext uri="{BB962C8B-B14F-4D97-AF65-F5344CB8AC3E}">
        <p14:creationId xmlns:p14="http://schemas.microsoft.com/office/powerpoint/2010/main" val="344979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AE09041-2CDE-418D-8498-E04688E5392A}"/>
              </a:ext>
            </a:extLst>
          </p:cNvPr>
          <p:cNvPicPr>
            <a:picLocks noChangeAspect="1"/>
          </p:cNvPicPr>
          <p:nvPr/>
        </p:nvPicPr>
        <p:blipFill>
          <a:blip r:embed="rId2"/>
          <a:stretch>
            <a:fillRect/>
          </a:stretch>
        </p:blipFill>
        <p:spPr>
          <a:xfrm>
            <a:off x="-3048" y="0"/>
            <a:ext cx="12192000" cy="6858000"/>
          </a:xfrm>
          <a:prstGeom prst="rect">
            <a:avLst/>
          </a:prstGeom>
        </p:spPr>
      </p:pic>
      <p:sp>
        <p:nvSpPr>
          <p:cNvPr id="2" name="Title 1">
            <a:extLst>
              <a:ext uri="{FF2B5EF4-FFF2-40B4-BE49-F238E27FC236}">
                <a16:creationId xmlns:a16="http://schemas.microsoft.com/office/drawing/2014/main" id="{456FA414-768D-4AB9-8F5D-00C36E5EC183}"/>
              </a:ext>
            </a:extLst>
          </p:cNvPr>
          <p:cNvSpPr>
            <a:spLocks noGrp="1"/>
          </p:cNvSpPr>
          <p:nvPr>
            <p:ph type="title"/>
          </p:nvPr>
        </p:nvSpPr>
        <p:spPr/>
        <p:txBody>
          <a:bodyPr/>
          <a:lstStyle/>
          <a:p>
            <a:r>
              <a:rPr lang="es-DO" sz="3000" b="1" dirty="0">
                <a:solidFill>
                  <a:srgbClr val="595959"/>
                </a:solidFill>
                <a:latin typeface="Gotham Book"/>
              </a:rPr>
              <a:t>Resultados de cambio de régimen – Probabilidades de régimen de inestabilidad</a:t>
            </a:r>
          </a:p>
        </p:txBody>
      </p:sp>
      <p:sp>
        <p:nvSpPr>
          <p:cNvPr id="3" name="Text Placeholder 2">
            <a:extLst>
              <a:ext uri="{FF2B5EF4-FFF2-40B4-BE49-F238E27FC236}">
                <a16:creationId xmlns:a16="http://schemas.microsoft.com/office/drawing/2014/main" id="{D022B9C4-6CB5-4E4D-9CB9-44C88305EE0A}"/>
              </a:ext>
            </a:extLst>
          </p:cNvPr>
          <p:cNvSpPr>
            <a:spLocks noGrp="1"/>
          </p:cNvSpPr>
          <p:nvPr>
            <p:ph type="body" idx="1"/>
          </p:nvPr>
        </p:nvSpPr>
        <p:spPr>
          <a:xfrm>
            <a:off x="833435" y="1904900"/>
            <a:ext cx="5157787" cy="823912"/>
          </a:xfrm>
        </p:spPr>
        <p:txBody>
          <a:bodyPr/>
          <a:lstStyle/>
          <a:p>
            <a:pPr lvl="0" algn="ctr">
              <a:lnSpc>
                <a:spcPct val="100000"/>
              </a:lnSpc>
              <a:spcBef>
                <a:spcPts val="0"/>
              </a:spcBef>
            </a:pPr>
            <a:r>
              <a:rPr lang="es-DO" sz="1600" dirty="0">
                <a:solidFill>
                  <a:srgbClr val="595959"/>
                </a:solidFill>
                <a:latin typeface="Gotham Book"/>
              </a:rPr>
              <a:t>Probabilidad del régimen de inestabilidad</a:t>
            </a:r>
          </a:p>
          <a:p>
            <a:pPr lvl="0" algn="ctr">
              <a:lnSpc>
                <a:spcPct val="100000"/>
              </a:lnSpc>
              <a:spcBef>
                <a:spcPts val="0"/>
              </a:spcBef>
            </a:pPr>
            <a:r>
              <a:rPr lang="es-DO" sz="1600" dirty="0">
                <a:solidFill>
                  <a:srgbClr val="595959"/>
                </a:solidFill>
                <a:latin typeface="Gotham Book"/>
              </a:rPr>
              <a:t>(2008 – 2023)</a:t>
            </a:r>
          </a:p>
          <a:p>
            <a:endParaRPr lang="es-DO" dirty="0"/>
          </a:p>
        </p:txBody>
      </p:sp>
      <p:sp>
        <p:nvSpPr>
          <p:cNvPr id="4" name="Content Placeholder 3">
            <a:extLst>
              <a:ext uri="{FF2B5EF4-FFF2-40B4-BE49-F238E27FC236}">
                <a16:creationId xmlns:a16="http://schemas.microsoft.com/office/drawing/2014/main" id="{C31621BA-C9B7-46EB-8DBE-82B9BCEDCF43}"/>
              </a:ext>
            </a:extLst>
          </p:cNvPr>
          <p:cNvSpPr>
            <a:spLocks noGrp="1"/>
          </p:cNvSpPr>
          <p:nvPr>
            <p:ph sz="half" idx="2"/>
          </p:nvPr>
        </p:nvSpPr>
        <p:spPr/>
        <p:txBody>
          <a:bodyPr/>
          <a:lstStyle/>
          <a:p>
            <a:endParaRPr lang="es-DO" dirty="0"/>
          </a:p>
        </p:txBody>
      </p:sp>
      <p:sp>
        <p:nvSpPr>
          <p:cNvPr id="5" name="Text Placeholder 4">
            <a:extLst>
              <a:ext uri="{FF2B5EF4-FFF2-40B4-BE49-F238E27FC236}">
                <a16:creationId xmlns:a16="http://schemas.microsoft.com/office/drawing/2014/main" id="{233F38E0-1DE0-4272-AF7E-AC7AF9D7EFF5}"/>
              </a:ext>
            </a:extLst>
          </p:cNvPr>
          <p:cNvSpPr>
            <a:spLocks noGrp="1"/>
          </p:cNvSpPr>
          <p:nvPr>
            <p:ph type="body" sz="quarter" idx="3"/>
          </p:nvPr>
        </p:nvSpPr>
        <p:spPr/>
        <p:txBody>
          <a:bodyPr/>
          <a:lstStyle/>
          <a:p>
            <a:pPr lvl="0" algn="ctr">
              <a:lnSpc>
                <a:spcPct val="100000"/>
              </a:lnSpc>
              <a:spcBef>
                <a:spcPts val="0"/>
              </a:spcBef>
            </a:pPr>
            <a:r>
              <a:rPr lang="es-DO" sz="1600" dirty="0">
                <a:solidFill>
                  <a:srgbClr val="595959"/>
                </a:solidFill>
                <a:latin typeface="Gotham Book"/>
              </a:rPr>
              <a:t>Probabilidad de transición y duración esperada</a:t>
            </a:r>
          </a:p>
          <a:p>
            <a:endParaRPr lang="es-DO" dirty="0"/>
          </a:p>
        </p:txBody>
      </p:sp>
      <p:graphicFrame>
        <p:nvGraphicFramePr>
          <p:cNvPr id="9" name="Content Placeholder 8">
            <a:extLst>
              <a:ext uri="{FF2B5EF4-FFF2-40B4-BE49-F238E27FC236}">
                <a16:creationId xmlns:a16="http://schemas.microsoft.com/office/drawing/2014/main" id="{BFBD65C3-9937-4E3C-B6B9-4FD70C9B84A3}"/>
              </a:ext>
            </a:extLst>
          </p:cNvPr>
          <p:cNvGraphicFramePr>
            <a:graphicFrameLocks noGrp="1"/>
          </p:cNvGraphicFramePr>
          <p:nvPr>
            <p:ph sz="quarter" idx="4"/>
          </p:nvPr>
        </p:nvGraphicFramePr>
        <p:xfrm>
          <a:off x="6787247" y="2621807"/>
          <a:ext cx="4821060" cy="1112520"/>
        </p:xfrm>
        <a:graphic>
          <a:graphicData uri="http://schemas.openxmlformats.org/drawingml/2006/table">
            <a:tbl>
              <a:tblPr firstRow="1" bandRow="1">
                <a:tableStyleId>{EB344D84-9AFB-497E-A393-DC336BA19D2E}</a:tableStyleId>
              </a:tblPr>
              <a:tblGrid>
                <a:gridCol w="1607020">
                  <a:extLst>
                    <a:ext uri="{9D8B030D-6E8A-4147-A177-3AD203B41FA5}">
                      <a16:colId xmlns:a16="http://schemas.microsoft.com/office/drawing/2014/main" val="844106985"/>
                    </a:ext>
                  </a:extLst>
                </a:gridCol>
                <a:gridCol w="1607020">
                  <a:extLst>
                    <a:ext uri="{9D8B030D-6E8A-4147-A177-3AD203B41FA5}">
                      <a16:colId xmlns:a16="http://schemas.microsoft.com/office/drawing/2014/main" val="2285713698"/>
                    </a:ext>
                  </a:extLst>
                </a:gridCol>
                <a:gridCol w="1607020">
                  <a:extLst>
                    <a:ext uri="{9D8B030D-6E8A-4147-A177-3AD203B41FA5}">
                      <a16:colId xmlns:a16="http://schemas.microsoft.com/office/drawing/2014/main" val="4069140691"/>
                    </a:ext>
                  </a:extLst>
                </a:gridCol>
              </a:tblGrid>
              <a:tr h="370840">
                <a:tc>
                  <a:txBody>
                    <a:bodyPr/>
                    <a:lstStyle/>
                    <a:p>
                      <a:endParaRPr lang="es-DO" dirty="0"/>
                    </a:p>
                  </a:txBody>
                  <a:tcPr/>
                </a:tc>
                <a:tc>
                  <a:txBody>
                    <a:bodyPr/>
                    <a:lstStyle/>
                    <a:p>
                      <a:r>
                        <a:rPr lang="en-US" dirty="0" err="1"/>
                        <a:t>Estabilidad</a:t>
                      </a:r>
                      <a:endParaRPr lang="es-DO" dirty="0"/>
                    </a:p>
                  </a:txBody>
                  <a:tcPr/>
                </a:tc>
                <a:tc>
                  <a:txBody>
                    <a:bodyPr/>
                    <a:lstStyle/>
                    <a:p>
                      <a:r>
                        <a:rPr lang="en-US" dirty="0" err="1"/>
                        <a:t>Inestabilidad</a:t>
                      </a:r>
                      <a:endParaRPr lang="es-DO" dirty="0"/>
                    </a:p>
                  </a:txBody>
                  <a:tcPr/>
                </a:tc>
                <a:extLst>
                  <a:ext uri="{0D108BD9-81ED-4DB2-BD59-A6C34878D82A}">
                    <a16:rowId xmlns:a16="http://schemas.microsoft.com/office/drawing/2014/main" val="3223538132"/>
                  </a:ext>
                </a:extLst>
              </a:tr>
              <a:tr h="370840">
                <a:tc>
                  <a:txBody>
                    <a:bodyPr/>
                    <a:lstStyle/>
                    <a:p>
                      <a:r>
                        <a:rPr lang="en-US" dirty="0" err="1"/>
                        <a:t>Estabilidad</a:t>
                      </a:r>
                      <a:endParaRPr lang="es-DO" dirty="0"/>
                    </a:p>
                  </a:txBody>
                  <a:tcPr/>
                </a:tc>
                <a:tc>
                  <a:txBody>
                    <a:bodyPr/>
                    <a:lstStyle/>
                    <a:p>
                      <a:r>
                        <a:rPr lang="en-US" dirty="0"/>
                        <a:t>95%</a:t>
                      </a:r>
                      <a:endParaRPr lang="es-DO" dirty="0"/>
                    </a:p>
                  </a:txBody>
                  <a:tcPr/>
                </a:tc>
                <a:tc>
                  <a:txBody>
                    <a:bodyPr/>
                    <a:lstStyle/>
                    <a:p>
                      <a:r>
                        <a:rPr lang="en-US" dirty="0"/>
                        <a:t>5.0%</a:t>
                      </a:r>
                      <a:endParaRPr lang="es-DO" dirty="0"/>
                    </a:p>
                  </a:txBody>
                  <a:tcPr/>
                </a:tc>
                <a:extLst>
                  <a:ext uri="{0D108BD9-81ED-4DB2-BD59-A6C34878D82A}">
                    <a16:rowId xmlns:a16="http://schemas.microsoft.com/office/drawing/2014/main" val="4254226574"/>
                  </a:ext>
                </a:extLst>
              </a:tr>
              <a:tr h="370840">
                <a:tc>
                  <a:txBody>
                    <a:bodyPr/>
                    <a:lstStyle/>
                    <a:p>
                      <a:r>
                        <a:rPr lang="en-US" dirty="0" err="1"/>
                        <a:t>Inestabilidad</a:t>
                      </a:r>
                      <a:endParaRPr lang="es-DO" dirty="0"/>
                    </a:p>
                  </a:txBody>
                  <a:tcPr/>
                </a:tc>
                <a:tc>
                  <a:txBody>
                    <a:bodyPr/>
                    <a:lstStyle/>
                    <a:p>
                      <a:r>
                        <a:rPr lang="en-US" dirty="0"/>
                        <a:t>51.6%</a:t>
                      </a:r>
                      <a:endParaRPr lang="es-DO" dirty="0"/>
                    </a:p>
                  </a:txBody>
                  <a:tcPr/>
                </a:tc>
                <a:tc>
                  <a:txBody>
                    <a:bodyPr/>
                    <a:lstStyle/>
                    <a:p>
                      <a:r>
                        <a:rPr lang="en-US" dirty="0"/>
                        <a:t>48.3%</a:t>
                      </a:r>
                      <a:endParaRPr lang="es-DO" dirty="0"/>
                    </a:p>
                  </a:txBody>
                  <a:tcPr/>
                </a:tc>
                <a:extLst>
                  <a:ext uri="{0D108BD9-81ED-4DB2-BD59-A6C34878D82A}">
                    <a16:rowId xmlns:a16="http://schemas.microsoft.com/office/drawing/2014/main" val="90153721"/>
                  </a:ext>
                </a:extLst>
              </a:tr>
            </a:tbl>
          </a:graphicData>
        </a:graphic>
      </p:graphicFrame>
      <p:graphicFrame>
        <p:nvGraphicFramePr>
          <p:cNvPr id="7" name="Chart 6">
            <a:extLst>
              <a:ext uri="{FF2B5EF4-FFF2-40B4-BE49-F238E27FC236}">
                <a16:creationId xmlns:a16="http://schemas.microsoft.com/office/drawing/2014/main" id="{4F4EE0F0-927A-491C-9234-25C68B84BED8}"/>
              </a:ext>
            </a:extLst>
          </p:cNvPr>
          <p:cNvGraphicFramePr/>
          <p:nvPr/>
        </p:nvGraphicFramePr>
        <p:xfrm>
          <a:off x="665163" y="2505075"/>
          <a:ext cx="5430837" cy="3684588"/>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8" name="CuadroTexto 23">
                <a:extLst>
                  <a:ext uri="{FF2B5EF4-FFF2-40B4-BE49-F238E27FC236}">
                    <a16:creationId xmlns:a16="http://schemas.microsoft.com/office/drawing/2014/main" id="{F8971B87-EB2C-4568-9028-EED4B2730D8A}"/>
                  </a:ext>
                </a:extLst>
              </p:cNvPr>
              <p:cNvSpPr txBox="1"/>
              <p:nvPr/>
            </p:nvSpPr>
            <p:spPr>
              <a:xfrm>
                <a:off x="6787246" y="5136069"/>
                <a:ext cx="4409289" cy="69153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𝐷𝑢𝑟𝑎𝑐𝑖</m:t>
                      </m:r>
                      <m:r>
                        <a:rPr kumimoji="0" lang="en-US" sz="20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ó</m:t>
                      </m:r>
                      <m:r>
                        <a:rPr kumimoji="0" lang="en-US" sz="20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𝑛</m:t>
                      </m:r>
                      <m:r>
                        <a:rPr kumimoji="0" lang="en-US" sz="20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 </m:t>
                      </m:r>
                      <m:r>
                        <a:rPr kumimoji="0" lang="en-US" sz="20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𝑒𝑠𝑝𝑒𝑟𝑎𝑑𝑎</m:t>
                      </m:r>
                      <m:r>
                        <a:rPr kumimoji="0" lang="en-US" sz="20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ctrlPr>
                        </m:dPr>
                        <m:e>
                          <m:f>
                            <m:fPr>
                              <m:type m:val="noBar"/>
                              <m:ctrlPr>
                                <a:rPr kumimoji="0" lang="en-US" sz="20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ctrlPr>
                            </m:fPr>
                            <m:num>
                              <m:r>
                                <a:rPr kumimoji="0" lang="es-DO" sz="20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1.</m:t>
                              </m:r>
                              <m:r>
                                <a:rPr kumimoji="0" lang="en-US" sz="20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9</m:t>
                              </m:r>
                              <m:r>
                                <a:rPr kumimoji="0" lang="en-US" sz="20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𝑚𝑒𝑠𝑒𝑠</m:t>
                              </m:r>
                              <m:r>
                                <a:rPr kumimoji="0" lang="en-US" sz="2000" b="0" i="1" u="none" strike="noStrike" kern="1200" cap="none" spc="0" normalizeH="0" baseline="0" noProof="0">
                                  <a:ln>
                                    <a:noFill/>
                                  </a:ln>
                                  <a:solidFill>
                                    <a:srgbClr val="595959">
                                      <a:lumMod val="50000"/>
                                    </a:srgbClr>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2</m:t>
                              </m:r>
                              <m:r>
                                <a:rPr kumimoji="0" lang="es-DO" sz="20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1.</m:t>
                              </m:r>
                              <m:r>
                                <a:rPr kumimoji="0" lang="en-US" sz="20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2 </m:t>
                              </m:r>
                              <m:r>
                                <a:rPr kumimoji="0" lang="en-US" sz="2000" b="0" i="1" u="none" strike="noStrike" kern="1200" cap="none" spc="0" normalizeH="0" baseline="0" noProof="0" smtClean="0">
                                  <a:ln>
                                    <a:noFill/>
                                  </a:ln>
                                  <a:solidFill>
                                    <a:srgbClr val="595959">
                                      <a:lumMod val="50000"/>
                                    </a:srgbClr>
                                  </a:solidFill>
                                  <a:effectLst/>
                                  <a:uLnTx/>
                                  <a:uFillTx/>
                                  <a:latin typeface="Cambria Math" panose="02040503050406030204" pitchFamily="18" charset="0"/>
                                  <a:ea typeface="+mn-ea"/>
                                  <a:cs typeface="+mn-cs"/>
                                </a:rPr>
                                <m:t>𝑚𝑒𝑠𝑒𝑠</m:t>
                              </m:r>
                            </m:den>
                          </m:f>
                        </m:e>
                      </m:d>
                    </m:oMath>
                  </m:oMathPara>
                </a14:m>
                <a:endParaRPr kumimoji="0" lang="es-US" sz="2000" b="0" i="0" u="none" strike="noStrike" kern="1200" cap="none" spc="0" normalizeH="0" baseline="0" noProof="0" dirty="0">
                  <a:ln>
                    <a:noFill/>
                  </a:ln>
                  <a:solidFill>
                    <a:srgbClr val="595959">
                      <a:lumMod val="50000"/>
                    </a:srgbClr>
                  </a:solidFill>
                  <a:effectLst/>
                  <a:uLnTx/>
                  <a:uFillTx/>
                  <a:latin typeface="Gotham Book"/>
                  <a:ea typeface="+mn-ea"/>
                  <a:cs typeface="+mn-cs"/>
                </a:endParaRPr>
              </a:p>
            </p:txBody>
          </p:sp>
        </mc:Choice>
        <mc:Fallback xmlns="">
          <p:sp>
            <p:nvSpPr>
              <p:cNvPr id="8" name="CuadroTexto 23">
                <a:extLst>
                  <a:ext uri="{FF2B5EF4-FFF2-40B4-BE49-F238E27FC236}">
                    <a16:creationId xmlns:a16="http://schemas.microsoft.com/office/drawing/2014/main" id="{F8971B87-EB2C-4568-9028-EED4B2730D8A}"/>
                  </a:ext>
                </a:extLst>
              </p:cNvPr>
              <p:cNvSpPr txBox="1">
                <a:spLocks noRot="1" noChangeAspect="1" noMove="1" noResize="1" noEditPoints="1" noAdjustHandles="1" noChangeArrowheads="1" noChangeShapeType="1" noTextEdit="1"/>
              </p:cNvSpPr>
              <p:nvPr/>
            </p:nvSpPr>
            <p:spPr>
              <a:xfrm>
                <a:off x="6787246" y="5136069"/>
                <a:ext cx="4409289" cy="691536"/>
              </a:xfrm>
              <a:prstGeom prst="rect">
                <a:avLst/>
              </a:prstGeom>
              <a:blipFill>
                <a:blip r:embed="rId4"/>
                <a:stretch>
                  <a:fillRect/>
                </a:stretch>
              </a:blipFill>
            </p:spPr>
            <p:txBody>
              <a:bodyPr/>
              <a:lstStyle/>
              <a:p>
                <a:r>
                  <a:rPr lang="es-DO">
                    <a:noFill/>
                  </a:rPr>
                  <a:t> </a:t>
                </a:r>
              </a:p>
            </p:txBody>
          </p:sp>
        </mc:Fallback>
      </mc:AlternateContent>
      <mc:AlternateContent xmlns:mc="http://schemas.openxmlformats.org/markup-compatibility/2006" xmlns:a14="http://schemas.microsoft.com/office/drawing/2010/main">
        <mc:Choice Requires="a14">
          <p:sp>
            <p:nvSpPr>
              <p:cNvPr id="10" name="CuadroTexto 14">
                <a:extLst>
                  <a:ext uri="{FF2B5EF4-FFF2-40B4-BE49-F238E27FC236}">
                    <a16:creationId xmlns:a16="http://schemas.microsoft.com/office/drawing/2014/main" id="{0776834D-9707-4F58-9634-E79ABCCAC990}"/>
                  </a:ext>
                </a:extLst>
              </p:cNvPr>
              <p:cNvSpPr txBox="1"/>
              <p:nvPr/>
            </p:nvSpPr>
            <p:spPr>
              <a:xfrm>
                <a:off x="6172200" y="3060431"/>
                <a:ext cx="7268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595959"/>
                          </a:solidFill>
                          <a:effectLst/>
                          <a:uLnTx/>
                          <a:uFillTx/>
                          <a:latin typeface="Cambria Math" panose="02040503050406030204" pitchFamily="18" charset="0"/>
                          <a:ea typeface="+mn-ea"/>
                          <a:cs typeface="+mn-cs"/>
                        </a:rPr>
                        <m:t>𝑃</m:t>
                      </m:r>
                      <m:r>
                        <a:rPr kumimoji="0" lang="en-US" sz="1800" b="0" i="1" u="none" strike="noStrike" kern="1200" cap="none" spc="0" normalizeH="0" baseline="0" noProof="0" smtClean="0">
                          <a:ln>
                            <a:noFill/>
                          </a:ln>
                          <a:solidFill>
                            <a:srgbClr val="595959"/>
                          </a:solidFill>
                          <a:effectLst/>
                          <a:uLnTx/>
                          <a:uFillTx/>
                          <a:latin typeface="Cambria Math" panose="02040503050406030204" pitchFamily="18" charset="0"/>
                          <a:ea typeface="+mn-ea"/>
                          <a:cs typeface="+mn-cs"/>
                        </a:rPr>
                        <m:t>=</m:t>
                      </m:r>
                    </m:oMath>
                  </m:oMathPara>
                </a14:m>
                <a:endParaRPr kumimoji="0" lang="es-US" sz="1800" b="0" i="0" u="none" strike="noStrike" kern="1200" cap="none" spc="0" normalizeH="0" baseline="0" noProof="0" dirty="0">
                  <a:ln>
                    <a:noFill/>
                  </a:ln>
                  <a:solidFill>
                    <a:srgbClr val="595959"/>
                  </a:solidFill>
                  <a:effectLst/>
                  <a:uLnTx/>
                  <a:uFillTx/>
                  <a:latin typeface="Gotham Book"/>
                  <a:ea typeface="+mn-ea"/>
                  <a:cs typeface="+mn-cs"/>
                </a:endParaRPr>
              </a:p>
            </p:txBody>
          </p:sp>
        </mc:Choice>
        <mc:Fallback xmlns="">
          <p:sp>
            <p:nvSpPr>
              <p:cNvPr id="10" name="CuadroTexto 14">
                <a:extLst>
                  <a:ext uri="{FF2B5EF4-FFF2-40B4-BE49-F238E27FC236}">
                    <a16:creationId xmlns:a16="http://schemas.microsoft.com/office/drawing/2014/main" id="{0776834D-9707-4F58-9634-E79ABCCAC990}"/>
                  </a:ext>
                </a:extLst>
              </p:cNvPr>
              <p:cNvSpPr txBox="1">
                <a:spLocks noRot="1" noChangeAspect="1" noMove="1" noResize="1" noEditPoints="1" noAdjustHandles="1" noChangeArrowheads="1" noChangeShapeType="1" noTextEdit="1"/>
              </p:cNvSpPr>
              <p:nvPr/>
            </p:nvSpPr>
            <p:spPr>
              <a:xfrm>
                <a:off x="6172200" y="3060431"/>
                <a:ext cx="726831" cy="369332"/>
              </a:xfrm>
              <a:prstGeom prst="rect">
                <a:avLst/>
              </a:prstGeom>
              <a:blipFill>
                <a:blip r:embed="rId5"/>
                <a:stretch>
                  <a:fillRect/>
                </a:stretch>
              </a:blipFill>
            </p:spPr>
            <p:txBody>
              <a:bodyPr/>
              <a:lstStyle/>
              <a:p>
                <a:r>
                  <a:rPr lang="es-DO">
                    <a:noFill/>
                  </a:rPr>
                  <a:t> </a:t>
                </a:r>
              </a:p>
            </p:txBody>
          </p:sp>
        </mc:Fallback>
      </mc:AlternateContent>
      <p:sp>
        <p:nvSpPr>
          <p:cNvPr id="11" name="CuadroTexto 24">
            <a:extLst>
              <a:ext uri="{FF2B5EF4-FFF2-40B4-BE49-F238E27FC236}">
                <a16:creationId xmlns:a16="http://schemas.microsoft.com/office/drawing/2014/main" id="{744BD242-9796-4A27-8773-2241820F499B}"/>
              </a:ext>
            </a:extLst>
          </p:cNvPr>
          <p:cNvSpPr txBox="1"/>
          <p:nvPr/>
        </p:nvSpPr>
        <p:spPr>
          <a:xfrm>
            <a:off x="11163139" y="5136069"/>
            <a:ext cx="4451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9"/>
                </a:solidFill>
                <a:effectLst/>
                <a:uLnTx/>
                <a:uFillTx/>
                <a:latin typeface="Gotham Book"/>
                <a:ea typeface="+mn-ea"/>
                <a:cs typeface="+mn-cs"/>
              </a:rPr>
              <a:t>0</a:t>
            </a:r>
            <a:endParaRPr kumimoji="0" lang="es-US" sz="1800" b="0" i="0" u="none" strike="noStrike" kern="1200" cap="none" spc="0" normalizeH="0" baseline="0" noProof="0" dirty="0">
              <a:ln>
                <a:noFill/>
              </a:ln>
              <a:solidFill>
                <a:srgbClr val="595959"/>
              </a:solidFill>
              <a:effectLst/>
              <a:uLnTx/>
              <a:uFillTx/>
              <a:latin typeface="Gotham Book"/>
              <a:ea typeface="+mn-ea"/>
              <a:cs typeface="+mn-cs"/>
            </a:endParaRPr>
          </a:p>
        </p:txBody>
      </p:sp>
      <p:sp>
        <p:nvSpPr>
          <p:cNvPr id="12" name="CuadroTexto 25">
            <a:extLst>
              <a:ext uri="{FF2B5EF4-FFF2-40B4-BE49-F238E27FC236}">
                <a16:creationId xmlns:a16="http://schemas.microsoft.com/office/drawing/2014/main" id="{3ED2E425-998A-46AA-A627-B4A8184B4CCB}"/>
              </a:ext>
            </a:extLst>
          </p:cNvPr>
          <p:cNvSpPr txBox="1"/>
          <p:nvPr/>
        </p:nvSpPr>
        <p:spPr>
          <a:xfrm>
            <a:off x="11188539" y="5505401"/>
            <a:ext cx="4451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9"/>
                </a:solidFill>
                <a:effectLst/>
                <a:uLnTx/>
                <a:uFillTx/>
                <a:latin typeface="Gotham Book"/>
                <a:ea typeface="+mn-ea"/>
                <a:cs typeface="+mn-cs"/>
              </a:rPr>
              <a:t>1</a:t>
            </a:r>
            <a:endParaRPr kumimoji="0" lang="es-US" sz="1800" b="0" i="0" u="none" strike="noStrike" kern="1200" cap="none" spc="0" normalizeH="0" baseline="0" noProof="0" dirty="0">
              <a:ln>
                <a:noFill/>
              </a:ln>
              <a:solidFill>
                <a:srgbClr val="595959"/>
              </a:solidFill>
              <a:effectLst/>
              <a:uLnTx/>
              <a:uFillTx/>
              <a:latin typeface="Gotham Book"/>
              <a:ea typeface="+mn-ea"/>
              <a:cs typeface="+mn-cs"/>
            </a:endParaRPr>
          </a:p>
        </p:txBody>
      </p:sp>
    </p:spTree>
    <p:extLst>
      <p:ext uri="{BB962C8B-B14F-4D97-AF65-F5344CB8AC3E}">
        <p14:creationId xmlns:p14="http://schemas.microsoft.com/office/powerpoint/2010/main" val="4266185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56CC8-18A8-3C87-63B5-816F66E2E5F8}"/>
              </a:ext>
            </a:extLst>
          </p:cNvPr>
          <p:cNvPicPr>
            <a:picLocks noChangeAspect="1"/>
          </p:cNvPicPr>
          <p:nvPr/>
        </p:nvPicPr>
        <p:blipFill>
          <a:blip r:embed="rId2"/>
          <a:stretch>
            <a:fillRect/>
          </a:stretch>
        </p:blipFill>
        <p:spPr>
          <a:xfrm>
            <a:off x="-3048" y="0"/>
            <a:ext cx="12192000" cy="6858000"/>
          </a:xfrm>
          <a:prstGeom prst="rect">
            <a:avLst/>
          </a:prstGeom>
        </p:spPr>
      </p:pic>
      <p:sp>
        <p:nvSpPr>
          <p:cNvPr id="2" name="Title 1">
            <a:extLst>
              <a:ext uri="{FF2B5EF4-FFF2-40B4-BE49-F238E27FC236}">
                <a16:creationId xmlns:a16="http://schemas.microsoft.com/office/drawing/2014/main" id="{49644937-D554-B6D8-0B57-BEBC616CD6DB}"/>
              </a:ext>
            </a:extLst>
          </p:cNvPr>
          <p:cNvSpPr>
            <a:spLocks noGrp="1"/>
          </p:cNvSpPr>
          <p:nvPr>
            <p:ph type="title"/>
          </p:nvPr>
        </p:nvSpPr>
        <p:spPr>
          <a:xfrm>
            <a:off x="4247067" y="59732"/>
            <a:ext cx="7106732" cy="1400756"/>
          </a:xfrm>
        </p:spPr>
        <p:txBody>
          <a:bodyPr/>
          <a:lstStyle/>
          <a:p>
            <a:r>
              <a:rPr lang="en-US" sz="3000" b="1" dirty="0" err="1">
                <a:solidFill>
                  <a:srgbClr val="595959"/>
                </a:solidFill>
                <a:latin typeface="Gotham Book"/>
              </a:rPr>
              <a:t>Modelo</a:t>
            </a:r>
            <a:r>
              <a:rPr lang="en-US" sz="3000" b="1" dirty="0">
                <a:solidFill>
                  <a:srgbClr val="595959"/>
                </a:solidFill>
                <a:latin typeface="Gotham Book"/>
              </a:rPr>
              <a:t> de </a:t>
            </a:r>
            <a:r>
              <a:rPr lang="en-US" sz="3000" b="1" dirty="0" err="1">
                <a:solidFill>
                  <a:srgbClr val="595959"/>
                </a:solidFill>
                <a:latin typeface="Gotham Book"/>
              </a:rPr>
              <a:t>cambio</a:t>
            </a:r>
            <a:r>
              <a:rPr lang="en-US" sz="3000" b="1" dirty="0">
                <a:solidFill>
                  <a:srgbClr val="595959"/>
                </a:solidFill>
                <a:latin typeface="Gotham Book"/>
              </a:rPr>
              <a:t> de </a:t>
            </a:r>
            <a:r>
              <a:rPr lang="en-US" sz="3000" b="1" dirty="0" err="1">
                <a:solidFill>
                  <a:srgbClr val="595959"/>
                </a:solidFill>
                <a:latin typeface="Gotham Book"/>
              </a:rPr>
              <a:t>régimen</a:t>
            </a:r>
            <a:endParaRPr lang="en-DO" dirty="0"/>
          </a:p>
        </p:txBody>
      </p:sp>
      <p:sp>
        <p:nvSpPr>
          <p:cNvPr id="3" name="Content Placeholder 2">
            <a:extLst>
              <a:ext uri="{FF2B5EF4-FFF2-40B4-BE49-F238E27FC236}">
                <a16:creationId xmlns:a16="http://schemas.microsoft.com/office/drawing/2014/main" id="{7B39001C-0B24-5663-77AC-BCD5306A538A}"/>
              </a:ext>
            </a:extLst>
          </p:cNvPr>
          <p:cNvSpPr>
            <a:spLocks noGrp="1"/>
          </p:cNvSpPr>
          <p:nvPr>
            <p:ph idx="1"/>
          </p:nvPr>
        </p:nvSpPr>
        <p:spPr>
          <a:xfrm>
            <a:off x="663388" y="1219200"/>
            <a:ext cx="11186035" cy="4509247"/>
          </a:xfrm>
        </p:spPr>
        <p:txBody>
          <a:bodyPr>
            <a:normAutofit/>
          </a:bodyPr>
          <a:lstStyle/>
          <a:p>
            <a:endParaRPr lang="en-DO" dirty="0"/>
          </a:p>
        </p:txBody>
      </p:sp>
      <p:pic>
        <p:nvPicPr>
          <p:cNvPr id="7" name="Picture 6">
            <a:extLst>
              <a:ext uri="{FF2B5EF4-FFF2-40B4-BE49-F238E27FC236}">
                <a16:creationId xmlns:a16="http://schemas.microsoft.com/office/drawing/2014/main" id="{07A85EAE-2C49-C5E8-51B7-91C33C16FE1A}"/>
              </a:ext>
            </a:extLst>
          </p:cNvPr>
          <p:cNvPicPr>
            <a:picLocks noChangeAspect="1"/>
          </p:cNvPicPr>
          <p:nvPr/>
        </p:nvPicPr>
        <p:blipFill>
          <a:blip r:embed="rId3"/>
          <a:stretch>
            <a:fillRect/>
          </a:stretch>
        </p:blipFill>
        <p:spPr>
          <a:xfrm>
            <a:off x="8505915" y="5645663"/>
            <a:ext cx="3343508" cy="945904"/>
          </a:xfrm>
          <a:prstGeom prst="rect">
            <a:avLst/>
          </a:prstGeom>
        </p:spPr>
      </p:pic>
      <p:pic>
        <p:nvPicPr>
          <p:cNvPr id="8" name="Picture 7">
            <a:extLst>
              <a:ext uri="{FF2B5EF4-FFF2-40B4-BE49-F238E27FC236}">
                <a16:creationId xmlns:a16="http://schemas.microsoft.com/office/drawing/2014/main" id="{C0128147-4D64-0A79-60FF-A9E5AED13E2B}"/>
              </a:ext>
            </a:extLst>
          </p:cNvPr>
          <p:cNvPicPr>
            <a:picLocks noChangeAspect="1"/>
          </p:cNvPicPr>
          <p:nvPr/>
        </p:nvPicPr>
        <p:blipFill>
          <a:blip r:embed="rId4"/>
          <a:stretch>
            <a:fillRect/>
          </a:stretch>
        </p:blipFill>
        <p:spPr>
          <a:xfrm>
            <a:off x="0" y="0"/>
            <a:ext cx="1232571" cy="6858000"/>
          </a:xfrm>
          <a:prstGeom prst="rect">
            <a:avLst/>
          </a:prstGeom>
        </p:spPr>
      </p:pic>
      <mc:AlternateContent xmlns:mc="http://schemas.openxmlformats.org/markup-compatibility/2006" xmlns:a14="http://schemas.microsoft.com/office/drawing/2010/main">
        <mc:Choice Requires="a14">
          <p:graphicFrame>
            <p:nvGraphicFramePr>
              <p:cNvPr id="9" name="Content Placeholder 7">
                <a:extLst>
                  <a:ext uri="{FF2B5EF4-FFF2-40B4-BE49-F238E27FC236}">
                    <a16:creationId xmlns:a16="http://schemas.microsoft.com/office/drawing/2014/main" id="{BD49BD7B-2732-4DAE-9914-F727D957C54E}"/>
                  </a:ext>
                </a:extLst>
              </p:cNvPr>
              <p:cNvGraphicFramePr>
                <a:graphicFrameLocks/>
              </p:cNvGraphicFramePr>
              <p:nvPr>
                <p:extLst>
                  <p:ext uri="{D42A27DB-BD31-4B8C-83A1-F6EECF244321}">
                    <p14:modId xmlns:p14="http://schemas.microsoft.com/office/powerpoint/2010/main" val="1604524212"/>
                  </p:ext>
                </p:extLst>
              </p:nvPr>
            </p:nvGraphicFramePr>
            <p:xfrm>
              <a:off x="416850" y="1315717"/>
              <a:ext cx="11432320" cy="1854200"/>
            </p:xfrm>
            <a:graphic>
              <a:graphicData uri="http://schemas.openxmlformats.org/drawingml/2006/table">
                <a:tbl>
                  <a:tblPr firstRow="1" bandRow="1"/>
                  <a:tblGrid>
                    <a:gridCol w="3654628">
                      <a:extLst>
                        <a:ext uri="{9D8B030D-6E8A-4147-A177-3AD203B41FA5}">
                          <a16:colId xmlns:a16="http://schemas.microsoft.com/office/drawing/2014/main" val="1136388778"/>
                        </a:ext>
                      </a:extLst>
                    </a:gridCol>
                    <a:gridCol w="3888846">
                      <a:extLst>
                        <a:ext uri="{9D8B030D-6E8A-4147-A177-3AD203B41FA5}">
                          <a16:colId xmlns:a16="http://schemas.microsoft.com/office/drawing/2014/main" val="3956454869"/>
                        </a:ext>
                      </a:extLst>
                    </a:gridCol>
                    <a:gridCol w="3888846">
                      <a:extLst>
                        <a:ext uri="{9D8B030D-6E8A-4147-A177-3AD203B41FA5}">
                          <a16:colId xmlns:a16="http://schemas.microsoft.com/office/drawing/2014/main" val="2574965826"/>
                        </a:ext>
                      </a:extLst>
                    </a:gridCol>
                  </a:tblGrid>
                  <a:tr h="370840">
                    <a:tc gridSpan="3">
                      <a:txBody>
                        <a:bodyPr/>
                        <a:lstStyle>
                          <a:lvl1pPr marL="0" algn="l" defTabSz="914400" rtl="0" eaLnBrk="1" latinLnBrk="0" hangingPunct="1">
                            <a:defRPr sz="1800" b="1" kern="1200">
                              <a:solidFill>
                                <a:schemeClr val="lt1"/>
                              </a:solidFill>
                              <a:latin typeface="Gotham Book"/>
                            </a:defRPr>
                          </a:lvl1pPr>
                          <a:lvl2pPr marL="457200" algn="l" defTabSz="914400" rtl="0" eaLnBrk="1" latinLnBrk="0" hangingPunct="1">
                            <a:defRPr sz="1800" b="1" kern="1200">
                              <a:solidFill>
                                <a:schemeClr val="lt1"/>
                              </a:solidFill>
                              <a:latin typeface="Gotham Book"/>
                            </a:defRPr>
                          </a:lvl2pPr>
                          <a:lvl3pPr marL="914400" algn="l" defTabSz="914400" rtl="0" eaLnBrk="1" latinLnBrk="0" hangingPunct="1">
                            <a:defRPr sz="1800" b="1" kern="1200">
                              <a:solidFill>
                                <a:schemeClr val="lt1"/>
                              </a:solidFill>
                              <a:latin typeface="Gotham Book"/>
                            </a:defRPr>
                          </a:lvl3pPr>
                          <a:lvl4pPr marL="1371600" algn="l" defTabSz="914400" rtl="0" eaLnBrk="1" latinLnBrk="0" hangingPunct="1">
                            <a:defRPr sz="1800" b="1" kern="1200">
                              <a:solidFill>
                                <a:schemeClr val="lt1"/>
                              </a:solidFill>
                              <a:latin typeface="Gotham Book"/>
                            </a:defRPr>
                          </a:lvl4pPr>
                          <a:lvl5pPr marL="1828800" algn="l" defTabSz="914400" rtl="0" eaLnBrk="1" latinLnBrk="0" hangingPunct="1">
                            <a:defRPr sz="1800" b="1" kern="1200">
                              <a:solidFill>
                                <a:schemeClr val="lt1"/>
                              </a:solidFill>
                              <a:latin typeface="Gotham Book"/>
                            </a:defRPr>
                          </a:lvl5pPr>
                          <a:lvl6pPr marL="2286000" algn="l" defTabSz="914400" rtl="0" eaLnBrk="1" latinLnBrk="0" hangingPunct="1">
                            <a:defRPr sz="1800" b="1" kern="1200">
                              <a:solidFill>
                                <a:schemeClr val="lt1"/>
                              </a:solidFill>
                              <a:latin typeface="Gotham Book"/>
                            </a:defRPr>
                          </a:lvl6pPr>
                          <a:lvl7pPr marL="2743200" algn="l" defTabSz="914400" rtl="0" eaLnBrk="1" latinLnBrk="0" hangingPunct="1">
                            <a:defRPr sz="1800" b="1" kern="1200">
                              <a:solidFill>
                                <a:schemeClr val="lt1"/>
                              </a:solidFill>
                              <a:latin typeface="Gotham Book"/>
                            </a:defRPr>
                          </a:lvl7pPr>
                          <a:lvl8pPr marL="3200400" algn="l" defTabSz="914400" rtl="0" eaLnBrk="1" latinLnBrk="0" hangingPunct="1">
                            <a:defRPr sz="1800" b="1" kern="1200">
                              <a:solidFill>
                                <a:schemeClr val="lt1"/>
                              </a:solidFill>
                              <a:latin typeface="Gotham Book"/>
                            </a:defRPr>
                          </a:lvl8pPr>
                          <a:lvl9pPr marL="3657600" algn="l" defTabSz="914400" rtl="0" eaLnBrk="1" latinLnBrk="0" hangingPunct="1">
                            <a:defRPr sz="1800" b="1" kern="1200">
                              <a:solidFill>
                                <a:schemeClr val="lt1"/>
                              </a:solidFill>
                              <a:latin typeface="Gotham Book"/>
                            </a:defRPr>
                          </a:lvl9pPr>
                        </a:lstStyle>
                        <a:p>
                          <a:pPr algn="ctr"/>
                          <a:r>
                            <a:rPr lang="en-US" dirty="0" err="1"/>
                            <a:t>Estimación</a:t>
                          </a:r>
                          <a:r>
                            <a:rPr lang="en-US" dirty="0"/>
                            <a:t> de </a:t>
                          </a:r>
                          <a:r>
                            <a:rPr lang="en-US" dirty="0" err="1"/>
                            <a:t>modelos</a:t>
                          </a:r>
                          <a:r>
                            <a:rPr lang="en-US" dirty="0"/>
                            <a:t> de </a:t>
                          </a:r>
                          <a:r>
                            <a:rPr lang="en-US" dirty="0" err="1"/>
                            <a:t>regímenes</a:t>
                          </a:r>
                          <a:r>
                            <a:rPr lang="en-US" dirty="0"/>
                            <a:t> </a:t>
                          </a:r>
                          <a:r>
                            <a:rPr lang="en-US" dirty="0" err="1"/>
                            <a:t>cambiantes</a:t>
                          </a:r>
                          <a:r>
                            <a:rPr lang="en-US" dirty="0"/>
                            <a:t> Markov del </a:t>
                          </a:r>
                          <a:r>
                            <a:rPr lang="en-US" dirty="0" err="1"/>
                            <a:t>tipo</a:t>
                          </a:r>
                          <a:r>
                            <a:rPr lang="en-US" dirty="0"/>
                            <a:t> de </a:t>
                          </a:r>
                          <a:r>
                            <a:rPr lang="en-US" dirty="0" err="1"/>
                            <a:t>cambio</a:t>
                          </a:r>
                          <a:endParaRPr lang="es-DO"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47451"/>
                        </a:solidFill>
                      </a:tcPr>
                    </a:tc>
                    <a:tc hMerge="1">
                      <a:txBody>
                        <a:bodyPr/>
                        <a:lstStyle/>
                        <a:p>
                          <a:endParaRPr lang="es-DO" dirty="0"/>
                        </a:p>
                      </a:txBody>
                      <a:tcPr/>
                    </a:tc>
                    <a:tc hMerge="1">
                      <a:txBody>
                        <a:bodyPr/>
                        <a:lstStyle/>
                        <a:p>
                          <a:endParaRPr lang="es-DO" dirty="0"/>
                        </a:p>
                      </a:txBody>
                      <a:tcPr/>
                    </a:tc>
                    <a:extLst>
                      <a:ext uri="{0D108BD9-81ED-4DB2-BD59-A6C34878D82A}">
                        <a16:rowId xmlns:a16="http://schemas.microsoft.com/office/drawing/2014/main" val="905168798"/>
                      </a:ext>
                    </a:extLst>
                  </a:tr>
                  <a:tr h="370840">
                    <a:tc gridSpan="3">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dirty="0"/>
                            <a:t>Término de </a:t>
                          </a:r>
                          <a:r>
                            <a:rPr lang="en-US" dirty="0" err="1"/>
                            <a:t>corrección</a:t>
                          </a:r>
                          <a:r>
                            <a:rPr lang="en-US" dirty="0"/>
                            <a:t> de </a:t>
                          </a:r>
                          <a:r>
                            <a:rPr lang="en-US" dirty="0" err="1"/>
                            <a:t>errores</a:t>
                          </a: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𝑇𝐶𝐸</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a14:m>
                          <a:r>
                            <a:rPr lang="en-US" dirty="0"/>
                            <a:t>)</a:t>
                          </a:r>
                          <a:endParaRPr lang="es-DO"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40000"/>
                          </a:srgbClr>
                        </a:solidFill>
                      </a:tcPr>
                    </a:tc>
                    <a:tc hMerge="1">
                      <a:txBody>
                        <a:bodyPr/>
                        <a:lstStyle/>
                        <a:p>
                          <a:endParaRPr lang="es-DO" dirty="0"/>
                        </a:p>
                      </a:txBody>
                      <a:tcPr/>
                    </a:tc>
                    <a:tc hMerge="1">
                      <a:txBody>
                        <a:bodyPr/>
                        <a:lstStyle/>
                        <a:p>
                          <a:endParaRPr lang="es-DO" dirty="0"/>
                        </a:p>
                      </a:txBody>
                      <a:tcPr/>
                    </a:tc>
                    <a:extLst>
                      <a:ext uri="{0D108BD9-81ED-4DB2-BD59-A6C34878D82A}">
                        <a16:rowId xmlns:a16="http://schemas.microsoft.com/office/drawing/2014/main" val="343022300"/>
                      </a:ext>
                    </a:extLst>
                  </a:tr>
                  <a:tr h="370840">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b="1" dirty="0" err="1"/>
                            <a:t>Modelo</a:t>
                          </a:r>
                          <a:r>
                            <a:rPr lang="en-US" b="1" dirty="0"/>
                            <a:t> lineal</a:t>
                          </a:r>
                          <a:endParaRPr lang="es-DO"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20000"/>
                          </a:srgbClr>
                        </a:solidFill>
                      </a:tcPr>
                    </a:tc>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b="1" dirty="0" err="1"/>
                            <a:t>Régimen</a:t>
                          </a:r>
                          <a:r>
                            <a:rPr lang="en-US" b="1" dirty="0"/>
                            <a:t> de </a:t>
                          </a:r>
                          <a:r>
                            <a:rPr lang="en-US" b="1" dirty="0" err="1"/>
                            <a:t>estabilidad</a:t>
                          </a:r>
                          <a:endParaRPr lang="es-DO"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20000"/>
                          </a:srgbClr>
                        </a:solidFill>
                      </a:tcPr>
                    </a:tc>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b="1" dirty="0" err="1"/>
                            <a:t>Régimen</a:t>
                          </a:r>
                          <a:r>
                            <a:rPr lang="en-US" b="1" dirty="0"/>
                            <a:t> de </a:t>
                          </a:r>
                          <a:r>
                            <a:rPr lang="en-US" b="1" dirty="0" err="1"/>
                            <a:t>inestabilidad</a:t>
                          </a:r>
                          <a:endParaRPr lang="es-DO"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20000"/>
                          </a:srgbClr>
                        </a:solidFill>
                      </a:tcPr>
                    </a:tc>
                    <a:extLst>
                      <a:ext uri="{0D108BD9-81ED-4DB2-BD59-A6C34878D82A}">
                        <a16:rowId xmlns:a16="http://schemas.microsoft.com/office/drawing/2014/main" val="226336208"/>
                      </a:ext>
                    </a:extLst>
                  </a:tr>
                  <a:tr h="370840">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dirty="0"/>
                            <a:t>-0.06</a:t>
                          </a:r>
                          <a:endParaRPr lang="es-DO"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40000"/>
                          </a:srgbClr>
                        </a:solidFill>
                      </a:tcPr>
                    </a:tc>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dirty="0"/>
                            <a:t>-0.05</a:t>
                          </a:r>
                          <a:endParaRPr lang="es-DO"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40000"/>
                          </a:srgbClr>
                        </a:solidFill>
                      </a:tcPr>
                    </a:tc>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dirty="0"/>
                            <a:t>-0.18</a:t>
                          </a:r>
                          <a:endParaRPr lang="es-DO"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40000"/>
                          </a:srgbClr>
                        </a:solidFill>
                      </a:tcPr>
                    </a:tc>
                    <a:extLst>
                      <a:ext uri="{0D108BD9-81ED-4DB2-BD59-A6C34878D82A}">
                        <a16:rowId xmlns:a16="http://schemas.microsoft.com/office/drawing/2014/main" val="3513879306"/>
                      </a:ext>
                    </a:extLst>
                  </a:tr>
                  <a:tr h="370840">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dirty="0"/>
                            <a:t>17 </a:t>
                          </a:r>
                          <a:r>
                            <a:rPr lang="en-US" dirty="0" err="1"/>
                            <a:t>meses</a:t>
                          </a:r>
                          <a:endParaRPr lang="es-DO"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20000"/>
                          </a:srgbClr>
                        </a:solidFill>
                      </a:tcPr>
                    </a:tc>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dirty="0"/>
                            <a:t>20 </a:t>
                          </a:r>
                          <a:r>
                            <a:rPr lang="en-US" dirty="0" err="1"/>
                            <a:t>meses</a:t>
                          </a:r>
                          <a:endParaRPr lang="es-DO"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20000"/>
                          </a:srgbClr>
                        </a:solidFill>
                      </a:tcPr>
                    </a:tc>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dirty="0"/>
                            <a:t>5.5 </a:t>
                          </a:r>
                          <a:r>
                            <a:rPr lang="en-US" dirty="0" err="1"/>
                            <a:t>meses</a:t>
                          </a:r>
                          <a:endParaRPr lang="es-DO"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20000"/>
                          </a:srgbClr>
                        </a:solidFill>
                      </a:tcPr>
                    </a:tc>
                    <a:extLst>
                      <a:ext uri="{0D108BD9-81ED-4DB2-BD59-A6C34878D82A}">
                        <a16:rowId xmlns:a16="http://schemas.microsoft.com/office/drawing/2014/main" val="95061826"/>
                      </a:ext>
                    </a:extLst>
                  </a:tr>
                </a:tbl>
              </a:graphicData>
            </a:graphic>
          </p:graphicFrame>
        </mc:Choice>
        <mc:Fallback xmlns="">
          <p:graphicFrame>
            <p:nvGraphicFramePr>
              <p:cNvPr id="9" name="Content Placeholder 7">
                <a:extLst>
                  <a:ext uri="{FF2B5EF4-FFF2-40B4-BE49-F238E27FC236}">
                    <a16:creationId xmlns:a16="http://schemas.microsoft.com/office/drawing/2014/main" id="{BD49BD7B-2732-4DAE-9914-F727D957C54E}"/>
                  </a:ext>
                </a:extLst>
              </p:cNvPr>
              <p:cNvGraphicFramePr>
                <a:graphicFrameLocks/>
              </p:cNvGraphicFramePr>
              <p:nvPr>
                <p:extLst>
                  <p:ext uri="{D42A27DB-BD31-4B8C-83A1-F6EECF244321}">
                    <p14:modId xmlns:p14="http://schemas.microsoft.com/office/powerpoint/2010/main" val="1604524212"/>
                  </p:ext>
                </p:extLst>
              </p:nvPr>
            </p:nvGraphicFramePr>
            <p:xfrm>
              <a:off x="416850" y="1315717"/>
              <a:ext cx="11432320" cy="1854200"/>
            </p:xfrm>
            <a:graphic>
              <a:graphicData uri="http://schemas.openxmlformats.org/drawingml/2006/table">
                <a:tbl>
                  <a:tblPr firstRow="1" bandRow="1"/>
                  <a:tblGrid>
                    <a:gridCol w="3654628">
                      <a:extLst>
                        <a:ext uri="{9D8B030D-6E8A-4147-A177-3AD203B41FA5}">
                          <a16:colId xmlns:a16="http://schemas.microsoft.com/office/drawing/2014/main" val="1136388778"/>
                        </a:ext>
                      </a:extLst>
                    </a:gridCol>
                    <a:gridCol w="3888846">
                      <a:extLst>
                        <a:ext uri="{9D8B030D-6E8A-4147-A177-3AD203B41FA5}">
                          <a16:colId xmlns:a16="http://schemas.microsoft.com/office/drawing/2014/main" val="3956454869"/>
                        </a:ext>
                      </a:extLst>
                    </a:gridCol>
                    <a:gridCol w="3888846">
                      <a:extLst>
                        <a:ext uri="{9D8B030D-6E8A-4147-A177-3AD203B41FA5}">
                          <a16:colId xmlns:a16="http://schemas.microsoft.com/office/drawing/2014/main" val="2574965826"/>
                        </a:ext>
                      </a:extLst>
                    </a:gridCol>
                  </a:tblGrid>
                  <a:tr h="370840">
                    <a:tc gridSpan="3">
                      <a:txBody>
                        <a:bodyPr/>
                        <a:lstStyle>
                          <a:lvl1pPr marL="0" algn="l" defTabSz="914400" rtl="0" eaLnBrk="1" latinLnBrk="0" hangingPunct="1">
                            <a:defRPr sz="1800" b="1" kern="1200">
                              <a:solidFill>
                                <a:schemeClr val="lt1"/>
                              </a:solidFill>
                              <a:latin typeface="Gotham Book"/>
                            </a:defRPr>
                          </a:lvl1pPr>
                          <a:lvl2pPr marL="457200" algn="l" defTabSz="914400" rtl="0" eaLnBrk="1" latinLnBrk="0" hangingPunct="1">
                            <a:defRPr sz="1800" b="1" kern="1200">
                              <a:solidFill>
                                <a:schemeClr val="lt1"/>
                              </a:solidFill>
                              <a:latin typeface="Gotham Book"/>
                            </a:defRPr>
                          </a:lvl2pPr>
                          <a:lvl3pPr marL="914400" algn="l" defTabSz="914400" rtl="0" eaLnBrk="1" latinLnBrk="0" hangingPunct="1">
                            <a:defRPr sz="1800" b="1" kern="1200">
                              <a:solidFill>
                                <a:schemeClr val="lt1"/>
                              </a:solidFill>
                              <a:latin typeface="Gotham Book"/>
                            </a:defRPr>
                          </a:lvl3pPr>
                          <a:lvl4pPr marL="1371600" algn="l" defTabSz="914400" rtl="0" eaLnBrk="1" latinLnBrk="0" hangingPunct="1">
                            <a:defRPr sz="1800" b="1" kern="1200">
                              <a:solidFill>
                                <a:schemeClr val="lt1"/>
                              </a:solidFill>
                              <a:latin typeface="Gotham Book"/>
                            </a:defRPr>
                          </a:lvl4pPr>
                          <a:lvl5pPr marL="1828800" algn="l" defTabSz="914400" rtl="0" eaLnBrk="1" latinLnBrk="0" hangingPunct="1">
                            <a:defRPr sz="1800" b="1" kern="1200">
                              <a:solidFill>
                                <a:schemeClr val="lt1"/>
                              </a:solidFill>
                              <a:latin typeface="Gotham Book"/>
                            </a:defRPr>
                          </a:lvl5pPr>
                          <a:lvl6pPr marL="2286000" algn="l" defTabSz="914400" rtl="0" eaLnBrk="1" latinLnBrk="0" hangingPunct="1">
                            <a:defRPr sz="1800" b="1" kern="1200">
                              <a:solidFill>
                                <a:schemeClr val="lt1"/>
                              </a:solidFill>
                              <a:latin typeface="Gotham Book"/>
                            </a:defRPr>
                          </a:lvl6pPr>
                          <a:lvl7pPr marL="2743200" algn="l" defTabSz="914400" rtl="0" eaLnBrk="1" latinLnBrk="0" hangingPunct="1">
                            <a:defRPr sz="1800" b="1" kern="1200">
                              <a:solidFill>
                                <a:schemeClr val="lt1"/>
                              </a:solidFill>
                              <a:latin typeface="Gotham Book"/>
                            </a:defRPr>
                          </a:lvl7pPr>
                          <a:lvl8pPr marL="3200400" algn="l" defTabSz="914400" rtl="0" eaLnBrk="1" latinLnBrk="0" hangingPunct="1">
                            <a:defRPr sz="1800" b="1" kern="1200">
                              <a:solidFill>
                                <a:schemeClr val="lt1"/>
                              </a:solidFill>
                              <a:latin typeface="Gotham Book"/>
                            </a:defRPr>
                          </a:lvl8pPr>
                          <a:lvl9pPr marL="3657600" algn="l" defTabSz="914400" rtl="0" eaLnBrk="1" latinLnBrk="0" hangingPunct="1">
                            <a:defRPr sz="1800" b="1" kern="1200">
                              <a:solidFill>
                                <a:schemeClr val="lt1"/>
                              </a:solidFill>
                              <a:latin typeface="Gotham Book"/>
                            </a:defRPr>
                          </a:lvl9pPr>
                        </a:lstStyle>
                        <a:p>
                          <a:pPr algn="ctr"/>
                          <a:r>
                            <a:rPr lang="en-US" dirty="0" err="1"/>
                            <a:t>Estimación</a:t>
                          </a:r>
                          <a:r>
                            <a:rPr lang="en-US" dirty="0"/>
                            <a:t> de </a:t>
                          </a:r>
                          <a:r>
                            <a:rPr lang="en-US" dirty="0" err="1"/>
                            <a:t>modelos</a:t>
                          </a:r>
                          <a:r>
                            <a:rPr lang="en-US" dirty="0"/>
                            <a:t> de </a:t>
                          </a:r>
                          <a:r>
                            <a:rPr lang="en-US" dirty="0" err="1"/>
                            <a:t>regímenes</a:t>
                          </a:r>
                          <a:r>
                            <a:rPr lang="en-US" dirty="0"/>
                            <a:t> </a:t>
                          </a:r>
                          <a:r>
                            <a:rPr lang="en-US" dirty="0" err="1"/>
                            <a:t>cambiantes</a:t>
                          </a:r>
                          <a:r>
                            <a:rPr lang="en-US" dirty="0"/>
                            <a:t> Markov del </a:t>
                          </a:r>
                          <a:r>
                            <a:rPr lang="en-US" dirty="0" err="1"/>
                            <a:t>tipo</a:t>
                          </a:r>
                          <a:r>
                            <a:rPr lang="en-US" dirty="0"/>
                            <a:t> de </a:t>
                          </a:r>
                          <a:r>
                            <a:rPr lang="en-US" dirty="0" err="1"/>
                            <a:t>cambio</a:t>
                          </a:r>
                          <a:endParaRPr lang="es-DO"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47451"/>
                        </a:solidFill>
                      </a:tcPr>
                    </a:tc>
                    <a:tc hMerge="1">
                      <a:txBody>
                        <a:bodyPr/>
                        <a:lstStyle/>
                        <a:p>
                          <a:endParaRPr lang="es-DO" dirty="0"/>
                        </a:p>
                      </a:txBody>
                      <a:tcPr/>
                    </a:tc>
                    <a:tc hMerge="1">
                      <a:txBody>
                        <a:bodyPr/>
                        <a:lstStyle/>
                        <a:p>
                          <a:endParaRPr lang="es-DO" dirty="0"/>
                        </a:p>
                      </a:txBody>
                      <a:tcPr/>
                    </a:tc>
                    <a:extLst>
                      <a:ext uri="{0D108BD9-81ED-4DB2-BD59-A6C34878D82A}">
                        <a16:rowId xmlns:a16="http://schemas.microsoft.com/office/drawing/2014/main" val="905168798"/>
                      </a:ext>
                    </a:extLst>
                  </a:tr>
                  <a:tr h="370840">
                    <a:tc gridSpan="3">
                      <a:txBody>
                        <a:bodyPr/>
                        <a:lstStyle/>
                        <a:p>
                          <a:endParaRPr lang="es-DO"/>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blipFill>
                          <a:blip r:embed="rId5"/>
                          <a:stretch>
                            <a:fillRect l="-53" t="-108197" r="-213" b="-324590"/>
                          </a:stretch>
                        </a:blipFill>
                      </a:tcPr>
                    </a:tc>
                    <a:tc hMerge="1">
                      <a:txBody>
                        <a:bodyPr/>
                        <a:lstStyle/>
                        <a:p>
                          <a:endParaRPr lang="es-DO" dirty="0"/>
                        </a:p>
                      </a:txBody>
                      <a:tcPr/>
                    </a:tc>
                    <a:tc hMerge="1">
                      <a:txBody>
                        <a:bodyPr/>
                        <a:lstStyle/>
                        <a:p>
                          <a:endParaRPr lang="es-DO" dirty="0"/>
                        </a:p>
                      </a:txBody>
                      <a:tcPr/>
                    </a:tc>
                    <a:extLst>
                      <a:ext uri="{0D108BD9-81ED-4DB2-BD59-A6C34878D82A}">
                        <a16:rowId xmlns:a16="http://schemas.microsoft.com/office/drawing/2014/main" val="343022300"/>
                      </a:ext>
                    </a:extLst>
                  </a:tr>
                  <a:tr h="370840">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b="1" dirty="0" err="1"/>
                            <a:t>Modelo</a:t>
                          </a:r>
                          <a:r>
                            <a:rPr lang="en-US" b="1" dirty="0"/>
                            <a:t> lineal</a:t>
                          </a:r>
                          <a:endParaRPr lang="es-DO"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20000"/>
                          </a:srgbClr>
                        </a:solidFill>
                      </a:tcPr>
                    </a:tc>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b="1" dirty="0" err="1"/>
                            <a:t>Régimen</a:t>
                          </a:r>
                          <a:r>
                            <a:rPr lang="en-US" b="1" dirty="0"/>
                            <a:t> de </a:t>
                          </a:r>
                          <a:r>
                            <a:rPr lang="en-US" b="1" dirty="0" err="1"/>
                            <a:t>estabilidad</a:t>
                          </a:r>
                          <a:endParaRPr lang="es-DO"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20000"/>
                          </a:srgbClr>
                        </a:solidFill>
                      </a:tcPr>
                    </a:tc>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b="1" dirty="0" err="1"/>
                            <a:t>Régimen</a:t>
                          </a:r>
                          <a:r>
                            <a:rPr lang="en-US" b="1" dirty="0"/>
                            <a:t> de </a:t>
                          </a:r>
                          <a:r>
                            <a:rPr lang="en-US" b="1" dirty="0" err="1"/>
                            <a:t>inestabilidad</a:t>
                          </a:r>
                          <a:endParaRPr lang="es-DO"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20000"/>
                          </a:srgbClr>
                        </a:solidFill>
                      </a:tcPr>
                    </a:tc>
                    <a:extLst>
                      <a:ext uri="{0D108BD9-81ED-4DB2-BD59-A6C34878D82A}">
                        <a16:rowId xmlns:a16="http://schemas.microsoft.com/office/drawing/2014/main" val="226336208"/>
                      </a:ext>
                    </a:extLst>
                  </a:tr>
                  <a:tr h="370840">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dirty="0"/>
                            <a:t>-0.06</a:t>
                          </a:r>
                          <a:endParaRPr lang="es-DO"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40000"/>
                          </a:srgbClr>
                        </a:solidFill>
                      </a:tcPr>
                    </a:tc>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dirty="0"/>
                            <a:t>-0.05</a:t>
                          </a:r>
                          <a:endParaRPr lang="es-DO"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40000"/>
                          </a:srgbClr>
                        </a:solidFill>
                      </a:tcPr>
                    </a:tc>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dirty="0"/>
                            <a:t>-0.18</a:t>
                          </a:r>
                          <a:endParaRPr lang="es-DO"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40000"/>
                          </a:srgbClr>
                        </a:solidFill>
                      </a:tcPr>
                    </a:tc>
                    <a:extLst>
                      <a:ext uri="{0D108BD9-81ED-4DB2-BD59-A6C34878D82A}">
                        <a16:rowId xmlns:a16="http://schemas.microsoft.com/office/drawing/2014/main" val="3513879306"/>
                      </a:ext>
                    </a:extLst>
                  </a:tr>
                  <a:tr h="370840">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dirty="0"/>
                            <a:t>17 </a:t>
                          </a:r>
                          <a:r>
                            <a:rPr lang="en-US" dirty="0" err="1"/>
                            <a:t>meses</a:t>
                          </a:r>
                          <a:endParaRPr lang="es-DO"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20000"/>
                          </a:srgbClr>
                        </a:solidFill>
                      </a:tcPr>
                    </a:tc>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dirty="0"/>
                            <a:t>20 </a:t>
                          </a:r>
                          <a:r>
                            <a:rPr lang="en-US" dirty="0" err="1"/>
                            <a:t>meses</a:t>
                          </a:r>
                          <a:endParaRPr lang="es-DO"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20000"/>
                          </a:srgbClr>
                        </a:solidFill>
                      </a:tcPr>
                    </a:tc>
                    <a:tc>
                      <a:txBody>
                        <a:bodyPr/>
                        <a:lstStyle>
                          <a:lvl1pPr marL="0" algn="l" defTabSz="914400" rtl="0" eaLnBrk="1" latinLnBrk="0" hangingPunct="1">
                            <a:defRPr sz="1800" kern="1200">
                              <a:solidFill>
                                <a:schemeClr val="dk1"/>
                              </a:solidFill>
                              <a:latin typeface="Gotham Book"/>
                            </a:defRPr>
                          </a:lvl1pPr>
                          <a:lvl2pPr marL="457200" algn="l" defTabSz="914400" rtl="0" eaLnBrk="1" latinLnBrk="0" hangingPunct="1">
                            <a:defRPr sz="1800" kern="1200">
                              <a:solidFill>
                                <a:schemeClr val="dk1"/>
                              </a:solidFill>
                              <a:latin typeface="Gotham Book"/>
                            </a:defRPr>
                          </a:lvl2pPr>
                          <a:lvl3pPr marL="914400" algn="l" defTabSz="914400" rtl="0" eaLnBrk="1" latinLnBrk="0" hangingPunct="1">
                            <a:defRPr sz="1800" kern="1200">
                              <a:solidFill>
                                <a:schemeClr val="dk1"/>
                              </a:solidFill>
                              <a:latin typeface="Gotham Book"/>
                            </a:defRPr>
                          </a:lvl3pPr>
                          <a:lvl4pPr marL="1371600" algn="l" defTabSz="914400" rtl="0" eaLnBrk="1" latinLnBrk="0" hangingPunct="1">
                            <a:defRPr sz="1800" kern="1200">
                              <a:solidFill>
                                <a:schemeClr val="dk1"/>
                              </a:solidFill>
                              <a:latin typeface="Gotham Book"/>
                            </a:defRPr>
                          </a:lvl4pPr>
                          <a:lvl5pPr marL="1828800" algn="l" defTabSz="914400" rtl="0" eaLnBrk="1" latinLnBrk="0" hangingPunct="1">
                            <a:defRPr sz="1800" kern="1200">
                              <a:solidFill>
                                <a:schemeClr val="dk1"/>
                              </a:solidFill>
                              <a:latin typeface="Gotham Book"/>
                            </a:defRPr>
                          </a:lvl5pPr>
                          <a:lvl6pPr marL="2286000" algn="l" defTabSz="914400" rtl="0" eaLnBrk="1" latinLnBrk="0" hangingPunct="1">
                            <a:defRPr sz="1800" kern="1200">
                              <a:solidFill>
                                <a:schemeClr val="dk1"/>
                              </a:solidFill>
                              <a:latin typeface="Gotham Book"/>
                            </a:defRPr>
                          </a:lvl6pPr>
                          <a:lvl7pPr marL="2743200" algn="l" defTabSz="914400" rtl="0" eaLnBrk="1" latinLnBrk="0" hangingPunct="1">
                            <a:defRPr sz="1800" kern="1200">
                              <a:solidFill>
                                <a:schemeClr val="dk1"/>
                              </a:solidFill>
                              <a:latin typeface="Gotham Book"/>
                            </a:defRPr>
                          </a:lvl7pPr>
                          <a:lvl8pPr marL="3200400" algn="l" defTabSz="914400" rtl="0" eaLnBrk="1" latinLnBrk="0" hangingPunct="1">
                            <a:defRPr sz="1800" kern="1200">
                              <a:solidFill>
                                <a:schemeClr val="dk1"/>
                              </a:solidFill>
                              <a:latin typeface="Gotham Book"/>
                            </a:defRPr>
                          </a:lvl8pPr>
                          <a:lvl9pPr marL="3657600" algn="l" defTabSz="914400" rtl="0" eaLnBrk="1" latinLnBrk="0" hangingPunct="1">
                            <a:defRPr sz="1800" kern="1200">
                              <a:solidFill>
                                <a:schemeClr val="dk1"/>
                              </a:solidFill>
                              <a:latin typeface="Gotham Book"/>
                            </a:defRPr>
                          </a:lvl9pPr>
                        </a:lstStyle>
                        <a:p>
                          <a:pPr algn="ctr"/>
                          <a:r>
                            <a:rPr lang="en-US" dirty="0"/>
                            <a:t>5.5 </a:t>
                          </a:r>
                          <a:r>
                            <a:rPr lang="en-US" dirty="0" err="1"/>
                            <a:t>meses</a:t>
                          </a:r>
                          <a:endParaRPr lang="es-DO"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47451">
                            <a:tint val="20000"/>
                          </a:srgbClr>
                        </a:solidFill>
                      </a:tcPr>
                    </a:tc>
                    <a:extLst>
                      <a:ext uri="{0D108BD9-81ED-4DB2-BD59-A6C34878D82A}">
                        <a16:rowId xmlns:a16="http://schemas.microsoft.com/office/drawing/2014/main" val="95061826"/>
                      </a:ext>
                    </a:extLst>
                  </a:tr>
                </a:tbl>
              </a:graphicData>
            </a:graphic>
          </p:graphicFrame>
        </mc:Fallback>
      </mc:AlternateContent>
    </p:spTree>
    <p:extLst>
      <p:ext uri="{BB962C8B-B14F-4D97-AF65-F5344CB8AC3E}">
        <p14:creationId xmlns:p14="http://schemas.microsoft.com/office/powerpoint/2010/main" val="587294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7EC0D3-D423-B7C9-4AD3-A19C09C6D5F6}"/>
              </a:ext>
            </a:extLst>
          </p:cNvPr>
          <p:cNvPicPr>
            <a:picLocks noChangeAspect="1"/>
          </p:cNvPicPr>
          <p:nvPr/>
        </p:nvPicPr>
        <p:blipFill>
          <a:blip r:embed="rId2"/>
          <a:stretch>
            <a:fillRect/>
          </a:stretch>
        </p:blipFill>
        <p:spPr>
          <a:xfrm>
            <a:off x="1" y="0"/>
            <a:ext cx="12192000" cy="6858000"/>
          </a:xfrm>
          <a:prstGeom prst="rect">
            <a:avLst/>
          </a:prstGeom>
        </p:spPr>
      </p:pic>
      <p:pic>
        <p:nvPicPr>
          <p:cNvPr id="5" name="Picture 4">
            <a:extLst>
              <a:ext uri="{FF2B5EF4-FFF2-40B4-BE49-F238E27FC236}">
                <a16:creationId xmlns:a16="http://schemas.microsoft.com/office/drawing/2014/main" id="{01E35B1F-A4CB-06C7-BD0D-5702D7A75D30}"/>
              </a:ext>
            </a:extLst>
          </p:cNvPr>
          <p:cNvPicPr>
            <a:picLocks noChangeAspect="1"/>
          </p:cNvPicPr>
          <p:nvPr/>
        </p:nvPicPr>
        <p:blipFill rotWithShape="1">
          <a:blip r:embed="rId3"/>
          <a:srcRect t="5528" r="10856"/>
          <a:stretch/>
        </p:blipFill>
        <p:spPr>
          <a:xfrm>
            <a:off x="5263376" y="-59819"/>
            <a:ext cx="6928624" cy="6977638"/>
          </a:xfrm>
          <a:prstGeom prst="rect">
            <a:avLst/>
          </a:prstGeom>
        </p:spPr>
      </p:pic>
      <p:pic>
        <p:nvPicPr>
          <p:cNvPr id="6" name="Picture 5">
            <a:extLst>
              <a:ext uri="{FF2B5EF4-FFF2-40B4-BE49-F238E27FC236}">
                <a16:creationId xmlns:a16="http://schemas.microsoft.com/office/drawing/2014/main" id="{8C4E43C4-B40E-0A5B-CCCE-5D1186D18502}"/>
              </a:ext>
            </a:extLst>
          </p:cNvPr>
          <p:cNvPicPr>
            <a:picLocks noChangeAspect="1"/>
          </p:cNvPicPr>
          <p:nvPr/>
        </p:nvPicPr>
        <p:blipFill>
          <a:blip r:embed="rId4"/>
          <a:stretch>
            <a:fillRect/>
          </a:stretch>
        </p:blipFill>
        <p:spPr>
          <a:xfrm>
            <a:off x="425606" y="431314"/>
            <a:ext cx="3343508" cy="945904"/>
          </a:xfrm>
          <a:prstGeom prst="rect">
            <a:avLst/>
          </a:prstGeom>
        </p:spPr>
      </p:pic>
      <p:sp>
        <p:nvSpPr>
          <p:cNvPr id="7" name="Title 1">
            <a:extLst>
              <a:ext uri="{FF2B5EF4-FFF2-40B4-BE49-F238E27FC236}">
                <a16:creationId xmlns:a16="http://schemas.microsoft.com/office/drawing/2014/main" id="{F871A7D7-4047-39B9-97AE-534926ED3B7A}"/>
              </a:ext>
            </a:extLst>
          </p:cNvPr>
          <p:cNvSpPr>
            <a:spLocks noGrp="1"/>
          </p:cNvSpPr>
          <p:nvPr>
            <p:ph type="title"/>
          </p:nvPr>
        </p:nvSpPr>
        <p:spPr>
          <a:xfrm>
            <a:off x="838199" y="1903738"/>
            <a:ext cx="10878671" cy="758990"/>
          </a:xfrm>
        </p:spPr>
        <p:txBody>
          <a:bodyPr>
            <a:normAutofit fontScale="90000"/>
          </a:bodyPr>
          <a:lstStyle/>
          <a:p>
            <a:pPr algn="ctr"/>
            <a:r>
              <a:rPr lang="es-DO" sz="3000" b="1" dirty="0">
                <a:solidFill>
                  <a:srgbClr val="595959"/>
                </a:solidFill>
                <a:latin typeface="Gotham Book"/>
              </a:rPr>
              <a:t>Paridades macroeconómicas en una economía pequeña y abierta: el caso de República Dominicana</a:t>
            </a:r>
          </a:p>
        </p:txBody>
      </p:sp>
      <p:sp>
        <p:nvSpPr>
          <p:cNvPr id="8" name="Content Placeholder 2">
            <a:extLst>
              <a:ext uri="{FF2B5EF4-FFF2-40B4-BE49-F238E27FC236}">
                <a16:creationId xmlns:a16="http://schemas.microsoft.com/office/drawing/2014/main" id="{BDE85683-00A1-C9C2-A6F7-9A8C9F7267A9}"/>
              </a:ext>
            </a:extLst>
          </p:cNvPr>
          <p:cNvSpPr>
            <a:spLocks noGrp="1"/>
          </p:cNvSpPr>
          <p:nvPr>
            <p:ph idx="1"/>
          </p:nvPr>
        </p:nvSpPr>
        <p:spPr>
          <a:xfrm>
            <a:off x="838200" y="3429000"/>
            <a:ext cx="10515600" cy="3077736"/>
          </a:xfrm>
        </p:spPr>
        <p:txBody>
          <a:bodyPr/>
          <a:lstStyle/>
          <a:p>
            <a:pPr marL="0" indent="0" algn="ctr">
              <a:buNone/>
            </a:pPr>
            <a:r>
              <a:rPr lang="es-DO" sz="2200" kern="0" dirty="0">
                <a:solidFill>
                  <a:srgbClr val="595959"/>
                </a:solidFill>
                <a:latin typeface="Gotham Book" pitchFamily="50" charset="0"/>
                <a:cs typeface="Times New Roman" panose="02020603050405020304" pitchFamily="18" charset="0"/>
              </a:rPr>
              <a:t>Alexander Medina</a:t>
            </a:r>
          </a:p>
          <a:p>
            <a:pPr marL="0" indent="0" algn="ctr">
              <a:buNone/>
            </a:pPr>
            <a:r>
              <a:rPr lang="es-DO" sz="2200" kern="0" dirty="0">
                <a:solidFill>
                  <a:srgbClr val="595959"/>
                </a:solidFill>
                <a:latin typeface="Gotham Book" pitchFamily="50" charset="0"/>
                <a:cs typeface="Times New Roman" panose="02020603050405020304" pitchFamily="18" charset="0"/>
              </a:rPr>
              <a:t>Eduardo Sánchez</a:t>
            </a:r>
          </a:p>
          <a:p>
            <a:pPr marL="0" indent="0" algn="ctr">
              <a:buNone/>
            </a:pPr>
            <a:r>
              <a:rPr lang="es-DO" sz="2200" kern="0" dirty="0">
                <a:solidFill>
                  <a:srgbClr val="595959"/>
                </a:solidFill>
                <a:latin typeface="Gotham Book" pitchFamily="50" charset="0"/>
                <a:cs typeface="Times New Roman" panose="02020603050405020304" pitchFamily="18" charset="0"/>
              </a:rPr>
              <a:t>Georsh Paulino </a:t>
            </a:r>
          </a:p>
          <a:p>
            <a:pPr marL="0" indent="0" algn="ctr">
              <a:buNone/>
            </a:pPr>
            <a:endParaRPr lang="es-DO" dirty="0"/>
          </a:p>
          <a:p>
            <a:pPr marL="0" indent="0" algn="ctr">
              <a:buNone/>
            </a:pPr>
            <a:r>
              <a:rPr lang="es-DO" sz="2000" kern="0" dirty="0">
                <a:solidFill>
                  <a:srgbClr val="595959"/>
                </a:solidFill>
                <a:latin typeface="Gotham Book" pitchFamily="50" charset="0"/>
                <a:cs typeface="Times New Roman" panose="02020603050405020304" pitchFamily="18" charset="0"/>
              </a:rPr>
              <a:t>Noviembre 2024</a:t>
            </a:r>
          </a:p>
        </p:txBody>
      </p:sp>
    </p:spTree>
    <p:extLst>
      <p:ext uri="{BB962C8B-B14F-4D97-AF65-F5344CB8AC3E}">
        <p14:creationId xmlns:p14="http://schemas.microsoft.com/office/powerpoint/2010/main" val="3411068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56CC8-18A8-3C87-63B5-816F66E2E5F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644937-D554-B6D8-0B57-BEBC616CD6DB}"/>
              </a:ext>
            </a:extLst>
          </p:cNvPr>
          <p:cNvSpPr>
            <a:spLocks noGrp="1"/>
          </p:cNvSpPr>
          <p:nvPr>
            <p:ph type="title"/>
          </p:nvPr>
        </p:nvSpPr>
        <p:spPr>
          <a:xfrm>
            <a:off x="4247067" y="59732"/>
            <a:ext cx="7106732" cy="1400756"/>
          </a:xfrm>
        </p:spPr>
        <p:txBody>
          <a:bodyPr/>
          <a:lstStyle/>
          <a:p>
            <a:r>
              <a:rPr lang="en-US" sz="3000" b="1" dirty="0" err="1">
                <a:solidFill>
                  <a:srgbClr val="595959"/>
                </a:solidFill>
                <a:latin typeface="Gotham Book"/>
              </a:rPr>
              <a:t>Conclusiones</a:t>
            </a:r>
            <a:r>
              <a:rPr lang="en-US" sz="3000" b="1" dirty="0">
                <a:solidFill>
                  <a:srgbClr val="595959"/>
                </a:solidFill>
                <a:latin typeface="Gotham Book"/>
              </a:rPr>
              <a:t> y </a:t>
            </a:r>
            <a:r>
              <a:rPr lang="en-US" sz="3000" b="1" dirty="0" err="1">
                <a:solidFill>
                  <a:srgbClr val="595959"/>
                </a:solidFill>
                <a:latin typeface="Gotham Book"/>
              </a:rPr>
              <a:t>consideraciones</a:t>
            </a:r>
            <a:r>
              <a:rPr lang="en-US" sz="3000" b="1" dirty="0">
                <a:solidFill>
                  <a:srgbClr val="595959"/>
                </a:solidFill>
                <a:latin typeface="Gotham Book"/>
              </a:rPr>
              <a:t> finales</a:t>
            </a:r>
            <a:endParaRPr lang="en-DO" dirty="0"/>
          </a:p>
        </p:txBody>
      </p:sp>
      <p:sp>
        <p:nvSpPr>
          <p:cNvPr id="3" name="Content Placeholder 2">
            <a:extLst>
              <a:ext uri="{FF2B5EF4-FFF2-40B4-BE49-F238E27FC236}">
                <a16:creationId xmlns:a16="http://schemas.microsoft.com/office/drawing/2014/main" id="{7B39001C-0B24-5663-77AC-BCD5306A538A}"/>
              </a:ext>
            </a:extLst>
          </p:cNvPr>
          <p:cNvSpPr>
            <a:spLocks noGrp="1"/>
          </p:cNvSpPr>
          <p:nvPr>
            <p:ph idx="1"/>
          </p:nvPr>
        </p:nvSpPr>
        <p:spPr>
          <a:xfrm>
            <a:off x="663388" y="1219200"/>
            <a:ext cx="11186035" cy="4509247"/>
          </a:xfrm>
        </p:spPr>
        <p:txBody>
          <a:bodyPr>
            <a:normAutofit/>
          </a:bodyPr>
          <a:lstStyle/>
          <a:p>
            <a:pPr lvl="0">
              <a:buClr>
                <a:srgbClr val="3B68A1"/>
              </a:buClr>
            </a:pPr>
            <a:endParaRPr lang="es-DO" sz="1800" dirty="0">
              <a:solidFill>
                <a:srgbClr val="595959">
                  <a:lumMod val="75000"/>
                </a:srgbClr>
              </a:solidFill>
              <a:latin typeface="Gotham Book" pitchFamily="50" charset="0"/>
              <a:cs typeface="Gotham Book" pitchFamily="50" charset="0"/>
            </a:endParaRPr>
          </a:p>
          <a:p>
            <a:pPr algn="just">
              <a:buClr>
                <a:srgbClr val="3B68A1"/>
              </a:buClr>
            </a:pPr>
            <a:r>
              <a:rPr lang="es-DO" sz="2300" kern="0" dirty="0">
                <a:solidFill>
                  <a:srgbClr val="000000"/>
                </a:solidFill>
                <a:latin typeface="Gill Sans MT"/>
              </a:rPr>
              <a:t>El diferencial de tasas de interés y el diferencial de precios fueron significativos en la explicación de la dinámica del mercado cambiario en el corto y en el largo plazo para la RD en el periodo (2007 -2023). </a:t>
            </a:r>
          </a:p>
          <a:p>
            <a:pPr algn="just">
              <a:buClr>
                <a:srgbClr val="3B68A1"/>
              </a:buClr>
            </a:pPr>
            <a:endParaRPr lang="es-DO" sz="2300" kern="0" dirty="0">
              <a:solidFill>
                <a:srgbClr val="000000"/>
              </a:solidFill>
              <a:latin typeface="Gill Sans MT"/>
            </a:endParaRPr>
          </a:p>
          <a:p>
            <a:pPr algn="just">
              <a:buClr>
                <a:srgbClr val="3B68A1"/>
              </a:buClr>
            </a:pPr>
            <a:r>
              <a:rPr lang="es-DO" sz="2300" kern="0" dirty="0">
                <a:solidFill>
                  <a:srgbClr val="000000"/>
                </a:solidFill>
                <a:latin typeface="Gill Sans MT"/>
              </a:rPr>
              <a:t>La probabilidad y duración de un periodo de estabilidad cambiaria es mucho mayor que los periodos de inestabilidad. </a:t>
            </a:r>
          </a:p>
          <a:p>
            <a:pPr algn="just">
              <a:buClr>
                <a:srgbClr val="3B68A1"/>
              </a:buClr>
            </a:pPr>
            <a:endParaRPr lang="es-DO" sz="2300" kern="0" dirty="0">
              <a:solidFill>
                <a:srgbClr val="000000"/>
              </a:solidFill>
              <a:latin typeface="Gill Sans MT"/>
            </a:endParaRPr>
          </a:p>
          <a:p>
            <a:pPr algn="just">
              <a:buClr>
                <a:srgbClr val="3B68A1"/>
              </a:buClr>
            </a:pPr>
            <a:r>
              <a:rPr lang="es-DO" sz="2300" kern="0" dirty="0">
                <a:solidFill>
                  <a:srgbClr val="000000"/>
                </a:solidFill>
                <a:latin typeface="Gill Sans MT"/>
              </a:rPr>
              <a:t>Se observó que, en periodos de estabilidad del mercado cambiario, luego de un choque en las variables explicativas, el tipo de cambio absorbe más lentamente el efecto de estos choques que en periodos de mayor inestabilidad cambiaria.</a:t>
            </a:r>
          </a:p>
          <a:p>
            <a:endParaRPr lang="en-DO" dirty="0"/>
          </a:p>
        </p:txBody>
      </p:sp>
      <p:pic>
        <p:nvPicPr>
          <p:cNvPr id="7" name="Picture 6">
            <a:extLst>
              <a:ext uri="{FF2B5EF4-FFF2-40B4-BE49-F238E27FC236}">
                <a16:creationId xmlns:a16="http://schemas.microsoft.com/office/drawing/2014/main" id="{07A85EAE-2C49-C5E8-51B7-91C33C16FE1A}"/>
              </a:ext>
            </a:extLst>
          </p:cNvPr>
          <p:cNvPicPr>
            <a:picLocks noChangeAspect="1"/>
          </p:cNvPicPr>
          <p:nvPr/>
        </p:nvPicPr>
        <p:blipFill>
          <a:blip r:embed="rId3"/>
          <a:stretch>
            <a:fillRect/>
          </a:stretch>
        </p:blipFill>
        <p:spPr>
          <a:xfrm>
            <a:off x="8505915" y="5645663"/>
            <a:ext cx="3343508" cy="945904"/>
          </a:xfrm>
          <a:prstGeom prst="rect">
            <a:avLst/>
          </a:prstGeom>
        </p:spPr>
      </p:pic>
      <p:pic>
        <p:nvPicPr>
          <p:cNvPr id="8" name="Picture 7">
            <a:extLst>
              <a:ext uri="{FF2B5EF4-FFF2-40B4-BE49-F238E27FC236}">
                <a16:creationId xmlns:a16="http://schemas.microsoft.com/office/drawing/2014/main" id="{C0128147-4D64-0A79-60FF-A9E5AED13E2B}"/>
              </a:ext>
            </a:extLst>
          </p:cNvPr>
          <p:cNvPicPr>
            <a:picLocks noChangeAspect="1"/>
          </p:cNvPicPr>
          <p:nvPr/>
        </p:nvPicPr>
        <p:blipFill>
          <a:blip r:embed="rId4"/>
          <a:stretch>
            <a:fillRect/>
          </a:stretch>
        </p:blipFill>
        <p:spPr>
          <a:xfrm>
            <a:off x="0" y="0"/>
            <a:ext cx="1232571" cy="6858000"/>
          </a:xfrm>
          <a:prstGeom prst="rect">
            <a:avLst/>
          </a:prstGeom>
        </p:spPr>
      </p:pic>
    </p:spTree>
    <p:extLst>
      <p:ext uri="{BB962C8B-B14F-4D97-AF65-F5344CB8AC3E}">
        <p14:creationId xmlns:p14="http://schemas.microsoft.com/office/powerpoint/2010/main" val="216666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56CC8-18A8-3C87-63B5-816F66E2E5F8}"/>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8B40AF77-24B9-C45A-B623-E8C41F9E5BB2}"/>
              </a:ext>
            </a:extLst>
          </p:cNvPr>
          <p:cNvPicPr>
            <a:picLocks noChangeAspect="1"/>
          </p:cNvPicPr>
          <p:nvPr/>
        </p:nvPicPr>
        <p:blipFill rotWithShape="1">
          <a:blip r:embed="rId3"/>
          <a:srcRect l="43753" t="5870" b="4700"/>
          <a:stretch/>
        </p:blipFill>
        <p:spPr>
          <a:xfrm>
            <a:off x="-6096" y="0"/>
            <a:ext cx="4313386" cy="6858000"/>
          </a:xfrm>
          <a:prstGeom prst="rect">
            <a:avLst/>
          </a:prstGeom>
        </p:spPr>
      </p:pic>
      <p:sp>
        <p:nvSpPr>
          <p:cNvPr id="2" name="Title 1">
            <a:extLst>
              <a:ext uri="{FF2B5EF4-FFF2-40B4-BE49-F238E27FC236}">
                <a16:creationId xmlns:a16="http://schemas.microsoft.com/office/drawing/2014/main" id="{49644937-D554-B6D8-0B57-BEBC616CD6DB}"/>
              </a:ext>
            </a:extLst>
          </p:cNvPr>
          <p:cNvSpPr>
            <a:spLocks noGrp="1"/>
          </p:cNvSpPr>
          <p:nvPr>
            <p:ph type="title"/>
          </p:nvPr>
        </p:nvSpPr>
        <p:spPr>
          <a:xfrm>
            <a:off x="4549696" y="289933"/>
            <a:ext cx="6804103" cy="1400756"/>
          </a:xfrm>
        </p:spPr>
        <p:txBody>
          <a:bodyPr/>
          <a:lstStyle/>
          <a:p>
            <a:r>
              <a:rPr lang="es-DO" sz="3000" b="1" dirty="0">
                <a:solidFill>
                  <a:srgbClr val="595959"/>
                </a:solidFill>
                <a:latin typeface="Gotham Book"/>
              </a:rPr>
              <a:t>Contenido</a:t>
            </a:r>
            <a:br>
              <a:rPr lang="es-DO" dirty="0"/>
            </a:br>
            <a:endParaRPr lang="en-DO" dirty="0"/>
          </a:p>
        </p:txBody>
      </p:sp>
      <p:sp>
        <p:nvSpPr>
          <p:cNvPr id="3" name="Content Placeholder 2">
            <a:extLst>
              <a:ext uri="{FF2B5EF4-FFF2-40B4-BE49-F238E27FC236}">
                <a16:creationId xmlns:a16="http://schemas.microsoft.com/office/drawing/2014/main" id="{7B39001C-0B24-5663-77AC-BCD5306A538A}"/>
              </a:ext>
            </a:extLst>
          </p:cNvPr>
          <p:cNvSpPr>
            <a:spLocks noGrp="1"/>
          </p:cNvSpPr>
          <p:nvPr>
            <p:ph idx="1"/>
          </p:nvPr>
        </p:nvSpPr>
        <p:spPr>
          <a:xfrm>
            <a:off x="4549697" y="1580684"/>
            <a:ext cx="6804102" cy="4121150"/>
          </a:xfrm>
        </p:spPr>
        <p:txBody>
          <a:bodyPr/>
          <a:lstStyle/>
          <a:p>
            <a:pPr algn="just">
              <a:buClr>
                <a:srgbClr val="3B68A1"/>
              </a:buClr>
            </a:pPr>
            <a:r>
              <a:rPr lang="es-DO" kern="0" dirty="0">
                <a:solidFill>
                  <a:srgbClr val="595959"/>
                </a:solidFill>
                <a:latin typeface="Gotham Book" pitchFamily="50" charset="0"/>
                <a:cs typeface="Times New Roman" panose="02020603050405020304" pitchFamily="18" charset="0"/>
              </a:rPr>
              <a:t>Objetivos</a:t>
            </a:r>
          </a:p>
          <a:p>
            <a:pPr algn="just">
              <a:buClr>
                <a:srgbClr val="3B68A1"/>
              </a:buClr>
            </a:pPr>
            <a:endParaRPr lang="es-DO" dirty="0">
              <a:solidFill>
                <a:srgbClr val="595959">
                  <a:lumMod val="50000"/>
                </a:srgbClr>
              </a:solidFill>
              <a:latin typeface="Gotham Book" pitchFamily="50" charset="0"/>
              <a:cs typeface="Gotham Book" pitchFamily="50" charset="0"/>
            </a:endParaRPr>
          </a:p>
          <a:p>
            <a:pPr algn="just">
              <a:buClr>
                <a:srgbClr val="3B68A1"/>
              </a:buClr>
            </a:pPr>
            <a:r>
              <a:rPr lang="es-DO" kern="0" dirty="0">
                <a:solidFill>
                  <a:srgbClr val="595959"/>
                </a:solidFill>
                <a:latin typeface="Gotham Book" pitchFamily="50" charset="0"/>
                <a:cs typeface="Times New Roman" panose="02020603050405020304" pitchFamily="18" charset="0"/>
              </a:rPr>
              <a:t>Revisión de literatura </a:t>
            </a:r>
          </a:p>
          <a:p>
            <a:pPr algn="just">
              <a:buClr>
                <a:srgbClr val="3B68A1"/>
              </a:buClr>
            </a:pPr>
            <a:endParaRPr lang="es-DO" kern="0" dirty="0">
              <a:solidFill>
                <a:srgbClr val="595959"/>
              </a:solidFill>
              <a:latin typeface="Gotham Book" pitchFamily="50" charset="0"/>
              <a:cs typeface="Times New Roman" panose="02020603050405020304" pitchFamily="18" charset="0"/>
            </a:endParaRPr>
          </a:p>
          <a:p>
            <a:pPr algn="just">
              <a:buClr>
                <a:srgbClr val="3B68A1"/>
              </a:buClr>
            </a:pPr>
            <a:r>
              <a:rPr lang="es-DO" kern="0" dirty="0">
                <a:solidFill>
                  <a:srgbClr val="595959"/>
                </a:solidFill>
                <a:latin typeface="Gotham Book" pitchFamily="50" charset="0"/>
                <a:cs typeface="Times New Roman" panose="02020603050405020304" pitchFamily="18" charset="0"/>
              </a:rPr>
              <a:t>Modelos econométricos </a:t>
            </a:r>
          </a:p>
          <a:p>
            <a:pPr algn="just">
              <a:buClr>
                <a:srgbClr val="3B68A1"/>
              </a:buClr>
            </a:pPr>
            <a:endParaRPr lang="es-DO" kern="0" dirty="0">
              <a:solidFill>
                <a:srgbClr val="595959"/>
              </a:solidFill>
              <a:latin typeface="Gotham Book" pitchFamily="50" charset="0"/>
              <a:cs typeface="Times New Roman" panose="02020603050405020304" pitchFamily="18" charset="0"/>
            </a:endParaRPr>
          </a:p>
          <a:p>
            <a:pPr algn="just">
              <a:buClr>
                <a:srgbClr val="3B68A1"/>
              </a:buClr>
            </a:pPr>
            <a:r>
              <a:rPr lang="es-DO" kern="0" dirty="0">
                <a:solidFill>
                  <a:srgbClr val="595959"/>
                </a:solidFill>
                <a:latin typeface="Gotham Book" pitchFamily="50" charset="0"/>
                <a:cs typeface="Times New Roman" panose="02020603050405020304" pitchFamily="18" charset="0"/>
              </a:rPr>
              <a:t>Consideraciones Finales</a:t>
            </a:r>
          </a:p>
          <a:p>
            <a:pPr algn="just">
              <a:buClr>
                <a:srgbClr val="3B68A1"/>
              </a:buClr>
            </a:pPr>
            <a:endParaRPr lang="es-DO" sz="2200" kern="0" dirty="0">
              <a:solidFill>
                <a:srgbClr val="595959"/>
              </a:solidFill>
              <a:latin typeface="Gotham Book" pitchFamily="50" charset="0"/>
              <a:cs typeface="Times New Roman" panose="02020603050405020304" pitchFamily="18" charset="0"/>
            </a:endParaRPr>
          </a:p>
          <a:p>
            <a:endParaRPr lang="en-DO" dirty="0"/>
          </a:p>
        </p:txBody>
      </p:sp>
      <p:pic>
        <p:nvPicPr>
          <p:cNvPr id="6" name="Picture 5">
            <a:extLst>
              <a:ext uri="{FF2B5EF4-FFF2-40B4-BE49-F238E27FC236}">
                <a16:creationId xmlns:a16="http://schemas.microsoft.com/office/drawing/2014/main" id="{143A8AFA-E452-E91D-C2D0-F4F6408BF180}"/>
              </a:ext>
            </a:extLst>
          </p:cNvPr>
          <p:cNvPicPr>
            <a:picLocks noChangeAspect="1"/>
          </p:cNvPicPr>
          <p:nvPr/>
        </p:nvPicPr>
        <p:blipFill>
          <a:blip r:embed="rId4"/>
          <a:stretch>
            <a:fillRect/>
          </a:stretch>
        </p:blipFill>
        <p:spPr>
          <a:xfrm>
            <a:off x="425606" y="431314"/>
            <a:ext cx="3343508" cy="945904"/>
          </a:xfrm>
          <a:prstGeom prst="rect">
            <a:avLst/>
          </a:prstGeom>
        </p:spPr>
      </p:pic>
    </p:spTree>
    <p:extLst>
      <p:ext uri="{BB962C8B-B14F-4D97-AF65-F5344CB8AC3E}">
        <p14:creationId xmlns:p14="http://schemas.microsoft.com/office/powerpoint/2010/main" val="1351728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56CC8-18A8-3C87-63B5-816F66E2E5F8}"/>
              </a:ext>
            </a:extLst>
          </p:cNvPr>
          <p:cNvPicPr>
            <a:picLocks noChangeAspect="1"/>
          </p:cNvPicPr>
          <p:nvPr/>
        </p:nvPicPr>
        <p:blipFill>
          <a:blip r:embed="rId2"/>
          <a:stretch>
            <a:fillRect/>
          </a:stretch>
        </p:blipFill>
        <p:spPr>
          <a:xfrm>
            <a:off x="-3048" y="0"/>
            <a:ext cx="12192000" cy="6858000"/>
          </a:xfrm>
          <a:prstGeom prst="rect">
            <a:avLst/>
          </a:prstGeom>
        </p:spPr>
      </p:pic>
      <p:sp>
        <p:nvSpPr>
          <p:cNvPr id="2" name="Title 1">
            <a:extLst>
              <a:ext uri="{FF2B5EF4-FFF2-40B4-BE49-F238E27FC236}">
                <a16:creationId xmlns:a16="http://schemas.microsoft.com/office/drawing/2014/main" id="{49644937-D554-B6D8-0B57-BEBC616CD6DB}"/>
              </a:ext>
            </a:extLst>
          </p:cNvPr>
          <p:cNvSpPr>
            <a:spLocks noGrp="1"/>
          </p:cNvSpPr>
          <p:nvPr>
            <p:ph type="title"/>
          </p:nvPr>
        </p:nvSpPr>
        <p:spPr>
          <a:xfrm>
            <a:off x="4549696" y="289933"/>
            <a:ext cx="6804103" cy="1400756"/>
          </a:xfrm>
        </p:spPr>
        <p:txBody>
          <a:bodyPr/>
          <a:lstStyle/>
          <a:p>
            <a:r>
              <a:rPr lang="es-DO" sz="3000" b="1" dirty="0">
                <a:solidFill>
                  <a:srgbClr val="595959"/>
                </a:solidFill>
                <a:latin typeface="Gotham Book"/>
              </a:rPr>
              <a:t>Objetivos</a:t>
            </a:r>
            <a:endParaRPr lang="en-DO" sz="3000" b="1" dirty="0">
              <a:solidFill>
                <a:srgbClr val="595959"/>
              </a:solidFill>
              <a:latin typeface="Gotham Book"/>
            </a:endParaRPr>
          </a:p>
        </p:txBody>
      </p:sp>
      <p:sp>
        <p:nvSpPr>
          <p:cNvPr id="3" name="Content Placeholder 2">
            <a:extLst>
              <a:ext uri="{FF2B5EF4-FFF2-40B4-BE49-F238E27FC236}">
                <a16:creationId xmlns:a16="http://schemas.microsoft.com/office/drawing/2014/main" id="{7B39001C-0B24-5663-77AC-BCD5306A538A}"/>
              </a:ext>
            </a:extLst>
          </p:cNvPr>
          <p:cNvSpPr>
            <a:spLocks noGrp="1"/>
          </p:cNvSpPr>
          <p:nvPr>
            <p:ph idx="1"/>
          </p:nvPr>
        </p:nvSpPr>
        <p:spPr>
          <a:xfrm>
            <a:off x="116541" y="1471962"/>
            <a:ext cx="11304493" cy="4265450"/>
          </a:xfrm>
        </p:spPr>
        <p:txBody>
          <a:bodyPr/>
          <a:lstStyle/>
          <a:p>
            <a:pPr lvl="0" algn="just">
              <a:buClr>
                <a:srgbClr val="3B68A1"/>
              </a:buClr>
            </a:pPr>
            <a:r>
              <a:rPr lang="es-DO" sz="2300" kern="0" dirty="0">
                <a:solidFill>
                  <a:srgbClr val="000000"/>
                </a:solidFill>
                <a:latin typeface="Gill Sans MT"/>
              </a:rPr>
              <a:t>En este estudio se aborda el tema del cumplimiento de </a:t>
            </a:r>
            <a:r>
              <a:rPr lang="es-DO" sz="2300" b="1" kern="0" dirty="0">
                <a:solidFill>
                  <a:srgbClr val="000000"/>
                </a:solidFill>
                <a:latin typeface="Gill Sans MT"/>
              </a:rPr>
              <a:t>las hipótesis de la paridad de poder de compra (PPC) y de la paridad descubierta de tasas de interés (PDI) </a:t>
            </a:r>
            <a:r>
              <a:rPr lang="es-DO" sz="2300" kern="0" dirty="0">
                <a:solidFill>
                  <a:srgbClr val="000000"/>
                </a:solidFill>
                <a:latin typeface="Gill Sans MT"/>
              </a:rPr>
              <a:t>para el caso de República Dominicana, mediante la modelación de los mercados de bienes y de capital y del cálculo del tipo de cambio esperado, según los parámetros subyacentes derivados de un modelo lineal dinámico.  </a:t>
            </a:r>
          </a:p>
          <a:p>
            <a:pPr lvl="0" algn="just">
              <a:buClr>
                <a:srgbClr val="3B68A1"/>
              </a:buClr>
            </a:pPr>
            <a:endParaRPr lang="es-DO" sz="2300" kern="0" dirty="0">
              <a:solidFill>
                <a:srgbClr val="000000"/>
              </a:solidFill>
              <a:latin typeface="Gill Sans MT"/>
            </a:endParaRPr>
          </a:p>
          <a:p>
            <a:pPr lvl="0" algn="just">
              <a:buClr>
                <a:srgbClr val="3B68A1"/>
              </a:buClr>
            </a:pPr>
            <a:r>
              <a:rPr lang="es-DO" sz="2300" kern="0" dirty="0">
                <a:solidFill>
                  <a:srgbClr val="000000"/>
                </a:solidFill>
                <a:latin typeface="Gill Sans MT"/>
              </a:rPr>
              <a:t>Adicionalmente, se analizará la posible presencia de no linealidades en estas paridades macroeconómicas, mediante la presencia de cambios de régimen (estocásticos) tipo </a:t>
            </a:r>
            <a:r>
              <a:rPr lang="es-DO" sz="2300" kern="0" dirty="0" err="1">
                <a:solidFill>
                  <a:srgbClr val="000000"/>
                </a:solidFill>
                <a:latin typeface="Gill Sans MT"/>
              </a:rPr>
              <a:t>Markov</a:t>
            </a:r>
            <a:r>
              <a:rPr lang="es-DO" sz="2300" kern="0" dirty="0">
                <a:solidFill>
                  <a:srgbClr val="000000"/>
                </a:solidFill>
                <a:latin typeface="Gill Sans MT"/>
              </a:rPr>
              <a:t>. </a:t>
            </a:r>
          </a:p>
          <a:p>
            <a:endParaRPr lang="en-DO" dirty="0"/>
          </a:p>
        </p:txBody>
      </p:sp>
      <p:pic>
        <p:nvPicPr>
          <p:cNvPr id="7" name="Picture 6">
            <a:extLst>
              <a:ext uri="{FF2B5EF4-FFF2-40B4-BE49-F238E27FC236}">
                <a16:creationId xmlns:a16="http://schemas.microsoft.com/office/drawing/2014/main" id="{07A85EAE-2C49-C5E8-51B7-91C33C16FE1A}"/>
              </a:ext>
            </a:extLst>
          </p:cNvPr>
          <p:cNvPicPr>
            <a:picLocks noChangeAspect="1"/>
          </p:cNvPicPr>
          <p:nvPr/>
        </p:nvPicPr>
        <p:blipFill>
          <a:blip r:embed="rId3"/>
          <a:stretch>
            <a:fillRect/>
          </a:stretch>
        </p:blipFill>
        <p:spPr>
          <a:xfrm>
            <a:off x="8505915" y="5645663"/>
            <a:ext cx="3343508" cy="945904"/>
          </a:xfrm>
          <a:prstGeom prst="rect">
            <a:avLst/>
          </a:prstGeom>
        </p:spPr>
      </p:pic>
      <p:pic>
        <p:nvPicPr>
          <p:cNvPr id="8" name="Picture 7">
            <a:extLst>
              <a:ext uri="{FF2B5EF4-FFF2-40B4-BE49-F238E27FC236}">
                <a16:creationId xmlns:a16="http://schemas.microsoft.com/office/drawing/2014/main" id="{C0128147-4D64-0A79-60FF-A9E5AED13E2B}"/>
              </a:ext>
            </a:extLst>
          </p:cNvPr>
          <p:cNvPicPr>
            <a:picLocks noChangeAspect="1"/>
          </p:cNvPicPr>
          <p:nvPr/>
        </p:nvPicPr>
        <p:blipFill>
          <a:blip r:embed="rId4"/>
          <a:stretch>
            <a:fillRect/>
          </a:stretch>
        </p:blipFill>
        <p:spPr>
          <a:xfrm>
            <a:off x="0" y="0"/>
            <a:ext cx="1232571" cy="6858000"/>
          </a:xfrm>
          <a:prstGeom prst="rect">
            <a:avLst/>
          </a:prstGeom>
        </p:spPr>
      </p:pic>
    </p:spTree>
    <p:extLst>
      <p:ext uri="{BB962C8B-B14F-4D97-AF65-F5344CB8AC3E}">
        <p14:creationId xmlns:p14="http://schemas.microsoft.com/office/powerpoint/2010/main" val="3942738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56CC8-18A8-3C87-63B5-816F66E2E5F8}"/>
              </a:ext>
            </a:extLst>
          </p:cNvPr>
          <p:cNvPicPr>
            <a:picLocks noChangeAspect="1"/>
          </p:cNvPicPr>
          <p:nvPr/>
        </p:nvPicPr>
        <p:blipFill>
          <a:blip r:embed="rId2"/>
          <a:stretch>
            <a:fillRect/>
          </a:stretch>
        </p:blipFill>
        <p:spPr>
          <a:xfrm>
            <a:off x="-3048" y="0"/>
            <a:ext cx="12192000" cy="6858000"/>
          </a:xfrm>
          <a:prstGeom prst="rect">
            <a:avLst/>
          </a:prstGeom>
        </p:spPr>
      </p:pic>
      <p:sp>
        <p:nvSpPr>
          <p:cNvPr id="2" name="Title 1">
            <a:extLst>
              <a:ext uri="{FF2B5EF4-FFF2-40B4-BE49-F238E27FC236}">
                <a16:creationId xmlns:a16="http://schemas.microsoft.com/office/drawing/2014/main" id="{49644937-D554-B6D8-0B57-BEBC616CD6DB}"/>
              </a:ext>
            </a:extLst>
          </p:cNvPr>
          <p:cNvSpPr>
            <a:spLocks noGrp="1"/>
          </p:cNvSpPr>
          <p:nvPr>
            <p:ph type="title"/>
          </p:nvPr>
        </p:nvSpPr>
        <p:spPr>
          <a:xfrm>
            <a:off x="4549695" y="59732"/>
            <a:ext cx="6804103" cy="1400756"/>
          </a:xfrm>
        </p:spPr>
        <p:txBody>
          <a:bodyPr/>
          <a:lstStyle/>
          <a:p>
            <a:r>
              <a:rPr lang="en-US" sz="3000" b="1" dirty="0" err="1">
                <a:solidFill>
                  <a:srgbClr val="595959"/>
                </a:solidFill>
                <a:latin typeface="Gotham Book"/>
              </a:rPr>
              <a:t>Introducción</a:t>
            </a:r>
            <a:endParaRPr lang="en-DO" sz="3000" b="1" dirty="0">
              <a:solidFill>
                <a:srgbClr val="595959"/>
              </a:solidFill>
              <a:latin typeface="Gotham Book"/>
            </a:endParaRPr>
          </a:p>
        </p:txBody>
      </p:sp>
      <p:sp>
        <p:nvSpPr>
          <p:cNvPr id="3" name="Content Placeholder 2">
            <a:extLst>
              <a:ext uri="{FF2B5EF4-FFF2-40B4-BE49-F238E27FC236}">
                <a16:creationId xmlns:a16="http://schemas.microsoft.com/office/drawing/2014/main" id="{7B39001C-0B24-5663-77AC-BCD5306A538A}"/>
              </a:ext>
            </a:extLst>
          </p:cNvPr>
          <p:cNvSpPr>
            <a:spLocks noGrp="1"/>
          </p:cNvSpPr>
          <p:nvPr>
            <p:ph idx="1"/>
          </p:nvPr>
        </p:nvSpPr>
        <p:spPr>
          <a:xfrm>
            <a:off x="349625" y="1634971"/>
            <a:ext cx="11071410" cy="3582488"/>
          </a:xfrm>
        </p:spPr>
        <p:txBody>
          <a:bodyPr>
            <a:normAutofit/>
          </a:bodyPr>
          <a:lstStyle/>
          <a:p>
            <a:pPr algn="just">
              <a:buClr>
                <a:srgbClr val="3B68A1"/>
              </a:buClr>
            </a:pPr>
            <a:r>
              <a:rPr lang="es-DO" sz="2300" kern="0" dirty="0">
                <a:solidFill>
                  <a:srgbClr val="000000"/>
                </a:solidFill>
                <a:latin typeface="Gill Sans MT"/>
              </a:rPr>
              <a:t>La teoría de la paridad de poder adquisitivo (</a:t>
            </a:r>
            <a:r>
              <a:rPr lang="es-DO" sz="2300" b="1" kern="0" dirty="0">
                <a:solidFill>
                  <a:srgbClr val="000000"/>
                </a:solidFill>
                <a:latin typeface="Gill Sans MT"/>
              </a:rPr>
              <a:t>PPA</a:t>
            </a:r>
            <a:r>
              <a:rPr lang="es-DO" sz="2300" kern="0" dirty="0">
                <a:solidFill>
                  <a:srgbClr val="000000"/>
                </a:solidFill>
                <a:latin typeface="Gill Sans MT"/>
              </a:rPr>
              <a:t>) establece que los niveles de precios nacionales entre países deberían tender a igualarse cuando son expresados en una misma moneda.</a:t>
            </a:r>
          </a:p>
          <a:p>
            <a:pPr algn="just">
              <a:buClr>
                <a:srgbClr val="3B68A1"/>
              </a:buClr>
            </a:pPr>
            <a:endParaRPr lang="es-DO" sz="2300" kern="0" dirty="0">
              <a:solidFill>
                <a:srgbClr val="000000"/>
              </a:solidFill>
              <a:latin typeface="Gill Sans MT"/>
            </a:endParaRPr>
          </a:p>
          <a:p>
            <a:pPr algn="just">
              <a:buClr>
                <a:srgbClr val="3B68A1"/>
              </a:buClr>
            </a:pPr>
            <a:r>
              <a:rPr lang="es-DO" sz="2300" kern="0" dirty="0">
                <a:solidFill>
                  <a:srgbClr val="000000"/>
                </a:solidFill>
                <a:latin typeface="Gill Sans MT"/>
              </a:rPr>
              <a:t>La paridad descubierta de tasas de interés (</a:t>
            </a:r>
            <a:r>
              <a:rPr lang="es-DO" sz="2300" b="1" kern="0" dirty="0">
                <a:solidFill>
                  <a:srgbClr val="000000"/>
                </a:solidFill>
                <a:latin typeface="Gill Sans MT"/>
              </a:rPr>
              <a:t>PDI</a:t>
            </a:r>
            <a:r>
              <a:rPr lang="es-DO" sz="2300" kern="0" dirty="0">
                <a:solidFill>
                  <a:srgbClr val="000000"/>
                </a:solidFill>
                <a:latin typeface="Gill Sans MT"/>
              </a:rPr>
              <a:t>) propone que el diferencial entre una tasa de interés en moneda local y una tasa de interés en moneda extranjera es igual a la depreciación esperada de la moneda local</a:t>
            </a:r>
            <a:r>
              <a:rPr lang="es-DO" sz="2200" kern="0" dirty="0">
                <a:solidFill>
                  <a:srgbClr val="595959"/>
                </a:solidFill>
                <a:latin typeface="Gotham Book" pitchFamily="50" charset="0"/>
                <a:cs typeface="Times New Roman" panose="02020603050405020304" pitchFamily="18" charset="0"/>
              </a:rPr>
              <a:t>.</a:t>
            </a:r>
          </a:p>
          <a:p>
            <a:endParaRPr lang="en-DO" dirty="0"/>
          </a:p>
        </p:txBody>
      </p:sp>
      <p:pic>
        <p:nvPicPr>
          <p:cNvPr id="7" name="Picture 6">
            <a:extLst>
              <a:ext uri="{FF2B5EF4-FFF2-40B4-BE49-F238E27FC236}">
                <a16:creationId xmlns:a16="http://schemas.microsoft.com/office/drawing/2014/main" id="{07A85EAE-2C49-C5E8-51B7-91C33C16FE1A}"/>
              </a:ext>
            </a:extLst>
          </p:cNvPr>
          <p:cNvPicPr>
            <a:picLocks noChangeAspect="1"/>
          </p:cNvPicPr>
          <p:nvPr/>
        </p:nvPicPr>
        <p:blipFill>
          <a:blip r:embed="rId3"/>
          <a:stretch>
            <a:fillRect/>
          </a:stretch>
        </p:blipFill>
        <p:spPr>
          <a:xfrm>
            <a:off x="8505915" y="5645663"/>
            <a:ext cx="3343508" cy="945904"/>
          </a:xfrm>
          <a:prstGeom prst="rect">
            <a:avLst/>
          </a:prstGeom>
        </p:spPr>
      </p:pic>
      <p:pic>
        <p:nvPicPr>
          <p:cNvPr id="8" name="Picture 7">
            <a:extLst>
              <a:ext uri="{FF2B5EF4-FFF2-40B4-BE49-F238E27FC236}">
                <a16:creationId xmlns:a16="http://schemas.microsoft.com/office/drawing/2014/main" id="{C0128147-4D64-0A79-60FF-A9E5AED13E2B}"/>
              </a:ext>
            </a:extLst>
          </p:cNvPr>
          <p:cNvPicPr>
            <a:picLocks noChangeAspect="1"/>
          </p:cNvPicPr>
          <p:nvPr/>
        </p:nvPicPr>
        <p:blipFill>
          <a:blip r:embed="rId4"/>
          <a:stretch>
            <a:fillRect/>
          </a:stretch>
        </p:blipFill>
        <p:spPr>
          <a:xfrm>
            <a:off x="0" y="0"/>
            <a:ext cx="1232571" cy="6858000"/>
          </a:xfrm>
          <a:prstGeom prst="rect">
            <a:avLst/>
          </a:prstGeom>
        </p:spPr>
      </p:pic>
    </p:spTree>
    <p:extLst>
      <p:ext uri="{BB962C8B-B14F-4D97-AF65-F5344CB8AC3E}">
        <p14:creationId xmlns:p14="http://schemas.microsoft.com/office/powerpoint/2010/main" val="400428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56CC8-18A8-3C87-63B5-816F66E2E5F8}"/>
              </a:ext>
            </a:extLst>
          </p:cNvPr>
          <p:cNvPicPr>
            <a:picLocks noChangeAspect="1"/>
          </p:cNvPicPr>
          <p:nvPr/>
        </p:nvPicPr>
        <p:blipFill>
          <a:blip r:embed="rId2"/>
          <a:stretch>
            <a:fillRect/>
          </a:stretch>
        </p:blipFill>
        <p:spPr>
          <a:xfrm>
            <a:off x="-3048" y="0"/>
            <a:ext cx="12192000" cy="6858000"/>
          </a:xfrm>
          <a:prstGeom prst="rect">
            <a:avLst/>
          </a:prstGeom>
        </p:spPr>
      </p:pic>
      <p:sp>
        <p:nvSpPr>
          <p:cNvPr id="2" name="Title 1">
            <a:extLst>
              <a:ext uri="{FF2B5EF4-FFF2-40B4-BE49-F238E27FC236}">
                <a16:creationId xmlns:a16="http://schemas.microsoft.com/office/drawing/2014/main" id="{49644937-D554-B6D8-0B57-BEBC616CD6DB}"/>
              </a:ext>
            </a:extLst>
          </p:cNvPr>
          <p:cNvSpPr>
            <a:spLocks noGrp="1"/>
          </p:cNvSpPr>
          <p:nvPr>
            <p:ph type="title"/>
          </p:nvPr>
        </p:nvSpPr>
        <p:spPr>
          <a:xfrm>
            <a:off x="4247067" y="59732"/>
            <a:ext cx="7106732" cy="1400756"/>
          </a:xfrm>
        </p:spPr>
        <p:txBody>
          <a:bodyPr/>
          <a:lstStyle/>
          <a:p>
            <a:r>
              <a:rPr lang="en-US" sz="3000" b="1" dirty="0" err="1">
                <a:solidFill>
                  <a:srgbClr val="595959"/>
                </a:solidFill>
                <a:latin typeface="Gotham Book"/>
              </a:rPr>
              <a:t>Revisión</a:t>
            </a:r>
            <a:r>
              <a:rPr lang="en-US" sz="3000" b="1" dirty="0">
                <a:solidFill>
                  <a:srgbClr val="595959"/>
                </a:solidFill>
                <a:latin typeface="Gotham Book"/>
              </a:rPr>
              <a:t> </a:t>
            </a:r>
            <a:r>
              <a:rPr lang="en-US" sz="3000" b="1" dirty="0" err="1">
                <a:solidFill>
                  <a:srgbClr val="595959"/>
                </a:solidFill>
                <a:latin typeface="Gotham Book"/>
              </a:rPr>
              <a:t>Literatura</a:t>
            </a:r>
            <a:r>
              <a:rPr lang="en-US" sz="3000" b="1" dirty="0">
                <a:solidFill>
                  <a:srgbClr val="595959"/>
                </a:solidFill>
                <a:latin typeface="Gotham Book"/>
              </a:rPr>
              <a:t>. </a:t>
            </a:r>
            <a:r>
              <a:rPr lang="en-US" sz="3000" b="1" dirty="0" err="1">
                <a:solidFill>
                  <a:srgbClr val="595959"/>
                </a:solidFill>
                <a:latin typeface="Gotham Book"/>
              </a:rPr>
              <a:t>Evidencia</a:t>
            </a:r>
            <a:r>
              <a:rPr lang="en-US" sz="3000" b="1" dirty="0">
                <a:solidFill>
                  <a:srgbClr val="595959"/>
                </a:solidFill>
                <a:latin typeface="Gotham Book"/>
              </a:rPr>
              <a:t> PPA</a:t>
            </a:r>
            <a:endParaRPr lang="en-DO" dirty="0"/>
          </a:p>
        </p:txBody>
      </p:sp>
      <p:sp>
        <p:nvSpPr>
          <p:cNvPr id="3" name="Content Placeholder 2">
            <a:extLst>
              <a:ext uri="{FF2B5EF4-FFF2-40B4-BE49-F238E27FC236}">
                <a16:creationId xmlns:a16="http://schemas.microsoft.com/office/drawing/2014/main" id="{7B39001C-0B24-5663-77AC-BCD5306A538A}"/>
              </a:ext>
            </a:extLst>
          </p:cNvPr>
          <p:cNvSpPr>
            <a:spLocks noGrp="1"/>
          </p:cNvSpPr>
          <p:nvPr>
            <p:ph idx="1"/>
          </p:nvPr>
        </p:nvSpPr>
        <p:spPr>
          <a:xfrm>
            <a:off x="663388" y="1219200"/>
            <a:ext cx="11186035" cy="4509247"/>
          </a:xfrm>
        </p:spPr>
        <p:txBody>
          <a:bodyPr>
            <a:normAutofit lnSpcReduction="10000"/>
          </a:bodyPr>
          <a:lstStyle/>
          <a:p>
            <a:pPr marL="0" lvl="0" indent="0" algn="just">
              <a:lnSpc>
                <a:spcPct val="100000"/>
              </a:lnSpc>
              <a:spcBef>
                <a:spcPts val="0"/>
              </a:spcBef>
              <a:buNone/>
            </a:pPr>
            <a:r>
              <a:rPr lang="es-DO" sz="2300" kern="0" dirty="0">
                <a:solidFill>
                  <a:srgbClr val="000000"/>
                </a:solidFill>
                <a:latin typeface="Gill Sans MT"/>
              </a:rPr>
              <a:t>La evidencia empírica sobre el cumplimiento de las paridades PPA y PDI es </a:t>
            </a:r>
            <a:r>
              <a:rPr lang="es-DO" sz="2300" b="1" kern="0" dirty="0">
                <a:solidFill>
                  <a:srgbClr val="000000"/>
                </a:solidFill>
                <a:latin typeface="Gill Sans MT"/>
              </a:rPr>
              <a:t>amplia y variada </a:t>
            </a:r>
            <a:r>
              <a:rPr lang="es-DO" sz="2300" kern="0" dirty="0">
                <a:solidFill>
                  <a:srgbClr val="000000"/>
                </a:solidFill>
                <a:latin typeface="Gill Sans MT"/>
              </a:rPr>
              <a:t>en la literatura económica, tanto en la teoría como la práctica para países desarrollados y en desarrollo.</a:t>
            </a:r>
          </a:p>
          <a:p>
            <a:pPr marL="0" lvl="0" indent="0" algn="just">
              <a:lnSpc>
                <a:spcPct val="100000"/>
              </a:lnSpc>
              <a:spcBef>
                <a:spcPts val="0"/>
              </a:spcBef>
              <a:buNone/>
            </a:pPr>
            <a:endParaRPr lang="es-DO" sz="2300" kern="0" dirty="0">
              <a:solidFill>
                <a:srgbClr val="000000"/>
              </a:solidFill>
              <a:latin typeface="Gill Sans MT"/>
            </a:endParaRPr>
          </a:p>
          <a:p>
            <a:pPr marL="0" lvl="0" indent="0" algn="just">
              <a:lnSpc>
                <a:spcPct val="100000"/>
              </a:lnSpc>
              <a:spcBef>
                <a:spcPts val="0"/>
              </a:spcBef>
              <a:buNone/>
            </a:pPr>
            <a:r>
              <a:rPr lang="es-DO" sz="2300" kern="0" dirty="0">
                <a:solidFill>
                  <a:srgbClr val="000000"/>
                </a:solidFill>
                <a:latin typeface="Gill Sans MT"/>
              </a:rPr>
              <a:t>Los autores han encontrado </a:t>
            </a:r>
            <a:r>
              <a:rPr lang="es-DO" sz="2300" b="1" kern="0" dirty="0">
                <a:solidFill>
                  <a:srgbClr val="000000"/>
                </a:solidFill>
                <a:latin typeface="Gill Sans MT"/>
              </a:rPr>
              <a:t>resultados mixtos </a:t>
            </a:r>
            <a:r>
              <a:rPr lang="es-DO" sz="2300" kern="0" dirty="0">
                <a:solidFill>
                  <a:srgbClr val="000000"/>
                </a:solidFill>
                <a:latin typeface="Gill Sans MT"/>
              </a:rPr>
              <a:t>en el cumplimiento de estas. En el largo plazo, la PPA se mantiene con mayor grado de certeza, dado que es más probable que el TC se mueva en conjunto a los fundamentos de la economía. </a:t>
            </a:r>
            <a:r>
              <a:rPr lang="es-DO" sz="2300" b="1" kern="0" dirty="0">
                <a:solidFill>
                  <a:srgbClr val="000000"/>
                </a:solidFill>
                <a:latin typeface="Gill Sans MT"/>
              </a:rPr>
              <a:t>En el corto plazo, los mercados cambiarios no reflejan de manera eficiente </a:t>
            </a:r>
            <a:r>
              <a:rPr lang="es-DO" sz="2300" kern="0" dirty="0">
                <a:solidFill>
                  <a:srgbClr val="000000"/>
                </a:solidFill>
                <a:latin typeface="Gill Sans MT"/>
              </a:rPr>
              <a:t>las diferencias en los niveles de precios. (</a:t>
            </a:r>
            <a:r>
              <a:rPr lang="es-DO" sz="2300" kern="0" dirty="0" err="1">
                <a:solidFill>
                  <a:srgbClr val="000000"/>
                </a:solidFill>
                <a:latin typeface="Gill Sans MT"/>
              </a:rPr>
              <a:t>Rogoff</a:t>
            </a:r>
            <a:r>
              <a:rPr lang="es-DO" sz="2300" kern="0" dirty="0">
                <a:solidFill>
                  <a:srgbClr val="000000"/>
                </a:solidFill>
                <a:latin typeface="Gill Sans MT"/>
              </a:rPr>
              <a:t> ,1996; </a:t>
            </a:r>
            <a:r>
              <a:rPr lang="es-DO" sz="2300" kern="0" dirty="0" err="1">
                <a:solidFill>
                  <a:srgbClr val="000000"/>
                </a:solidFill>
                <a:latin typeface="Gill Sans MT"/>
              </a:rPr>
              <a:t>Pedroni</a:t>
            </a:r>
            <a:r>
              <a:rPr lang="es-DO" sz="2300" kern="0" dirty="0">
                <a:solidFill>
                  <a:srgbClr val="000000"/>
                </a:solidFill>
                <a:latin typeface="Gill Sans MT"/>
              </a:rPr>
              <a:t>, 2001). </a:t>
            </a:r>
          </a:p>
          <a:p>
            <a:pPr marL="0" lvl="0" indent="0" algn="just">
              <a:lnSpc>
                <a:spcPct val="100000"/>
              </a:lnSpc>
              <a:spcBef>
                <a:spcPts val="0"/>
              </a:spcBef>
              <a:buNone/>
            </a:pPr>
            <a:endParaRPr lang="es-DO" sz="2300" kern="0" dirty="0">
              <a:solidFill>
                <a:srgbClr val="000000"/>
              </a:solidFill>
              <a:latin typeface="Gill Sans MT"/>
            </a:endParaRPr>
          </a:p>
          <a:p>
            <a:pPr marL="0" lvl="0" indent="0" algn="just">
              <a:lnSpc>
                <a:spcPct val="100000"/>
              </a:lnSpc>
              <a:spcBef>
                <a:spcPts val="0"/>
              </a:spcBef>
              <a:buNone/>
            </a:pPr>
            <a:r>
              <a:rPr lang="es-DO" sz="2300" kern="0" dirty="0">
                <a:solidFill>
                  <a:srgbClr val="000000"/>
                </a:solidFill>
                <a:latin typeface="Gill Sans MT"/>
              </a:rPr>
              <a:t>La disminución en los costos de transporte y el aumento en la velocidad de transporte, las barreras multidimensionales al comercio parecen ser sustanciales y suficientes para prolongar las desviaciones de la PPA. (</a:t>
            </a:r>
            <a:r>
              <a:rPr lang="es-DO" sz="2300" kern="0" dirty="0" err="1">
                <a:solidFill>
                  <a:srgbClr val="000000"/>
                </a:solidFill>
                <a:latin typeface="Gill Sans MT"/>
              </a:rPr>
              <a:t>Hummels</a:t>
            </a:r>
            <a:r>
              <a:rPr lang="es-DO" sz="2300" kern="0" dirty="0">
                <a:solidFill>
                  <a:srgbClr val="000000"/>
                </a:solidFill>
                <a:latin typeface="Gill Sans MT"/>
              </a:rPr>
              <a:t>, 2007); Anderson y Van </a:t>
            </a:r>
            <a:r>
              <a:rPr lang="es-DO" sz="2300" kern="0" dirty="0" err="1">
                <a:solidFill>
                  <a:srgbClr val="000000"/>
                </a:solidFill>
                <a:latin typeface="Gill Sans MT"/>
              </a:rPr>
              <a:t>Wincoop</a:t>
            </a:r>
            <a:r>
              <a:rPr lang="es-DO" sz="2300" kern="0" dirty="0">
                <a:solidFill>
                  <a:srgbClr val="000000"/>
                </a:solidFill>
                <a:latin typeface="Gill Sans MT"/>
              </a:rPr>
              <a:t>, 2004). </a:t>
            </a:r>
          </a:p>
          <a:p>
            <a:endParaRPr lang="en-DO" dirty="0"/>
          </a:p>
        </p:txBody>
      </p:sp>
      <p:pic>
        <p:nvPicPr>
          <p:cNvPr id="7" name="Picture 6">
            <a:extLst>
              <a:ext uri="{FF2B5EF4-FFF2-40B4-BE49-F238E27FC236}">
                <a16:creationId xmlns:a16="http://schemas.microsoft.com/office/drawing/2014/main" id="{07A85EAE-2C49-C5E8-51B7-91C33C16FE1A}"/>
              </a:ext>
            </a:extLst>
          </p:cNvPr>
          <p:cNvPicPr>
            <a:picLocks noChangeAspect="1"/>
          </p:cNvPicPr>
          <p:nvPr/>
        </p:nvPicPr>
        <p:blipFill>
          <a:blip r:embed="rId3"/>
          <a:stretch>
            <a:fillRect/>
          </a:stretch>
        </p:blipFill>
        <p:spPr>
          <a:xfrm>
            <a:off x="8505915" y="5645663"/>
            <a:ext cx="3343508" cy="945904"/>
          </a:xfrm>
          <a:prstGeom prst="rect">
            <a:avLst/>
          </a:prstGeom>
        </p:spPr>
      </p:pic>
      <p:pic>
        <p:nvPicPr>
          <p:cNvPr id="8" name="Picture 7">
            <a:extLst>
              <a:ext uri="{FF2B5EF4-FFF2-40B4-BE49-F238E27FC236}">
                <a16:creationId xmlns:a16="http://schemas.microsoft.com/office/drawing/2014/main" id="{C0128147-4D64-0A79-60FF-A9E5AED13E2B}"/>
              </a:ext>
            </a:extLst>
          </p:cNvPr>
          <p:cNvPicPr>
            <a:picLocks noChangeAspect="1"/>
          </p:cNvPicPr>
          <p:nvPr/>
        </p:nvPicPr>
        <p:blipFill>
          <a:blip r:embed="rId4"/>
          <a:stretch>
            <a:fillRect/>
          </a:stretch>
        </p:blipFill>
        <p:spPr>
          <a:xfrm>
            <a:off x="-3048" y="-107576"/>
            <a:ext cx="1232571" cy="6858000"/>
          </a:xfrm>
          <a:prstGeom prst="rect">
            <a:avLst/>
          </a:prstGeom>
        </p:spPr>
      </p:pic>
    </p:spTree>
    <p:extLst>
      <p:ext uri="{BB962C8B-B14F-4D97-AF65-F5344CB8AC3E}">
        <p14:creationId xmlns:p14="http://schemas.microsoft.com/office/powerpoint/2010/main" val="317664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56CC8-18A8-3C87-63B5-816F66E2E5F8}"/>
              </a:ext>
            </a:extLst>
          </p:cNvPr>
          <p:cNvPicPr>
            <a:picLocks noChangeAspect="1"/>
          </p:cNvPicPr>
          <p:nvPr/>
        </p:nvPicPr>
        <p:blipFill>
          <a:blip r:embed="rId2"/>
          <a:stretch>
            <a:fillRect/>
          </a:stretch>
        </p:blipFill>
        <p:spPr>
          <a:xfrm>
            <a:off x="-3048" y="0"/>
            <a:ext cx="12192000" cy="6858000"/>
          </a:xfrm>
          <a:prstGeom prst="rect">
            <a:avLst/>
          </a:prstGeom>
        </p:spPr>
      </p:pic>
      <p:sp>
        <p:nvSpPr>
          <p:cNvPr id="2" name="Title 1">
            <a:extLst>
              <a:ext uri="{FF2B5EF4-FFF2-40B4-BE49-F238E27FC236}">
                <a16:creationId xmlns:a16="http://schemas.microsoft.com/office/drawing/2014/main" id="{49644937-D554-B6D8-0B57-BEBC616CD6DB}"/>
              </a:ext>
            </a:extLst>
          </p:cNvPr>
          <p:cNvSpPr>
            <a:spLocks noGrp="1"/>
          </p:cNvSpPr>
          <p:nvPr>
            <p:ph type="title"/>
          </p:nvPr>
        </p:nvSpPr>
        <p:spPr>
          <a:xfrm>
            <a:off x="4247067" y="59732"/>
            <a:ext cx="7106732" cy="1400756"/>
          </a:xfrm>
        </p:spPr>
        <p:txBody>
          <a:bodyPr/>
          <a:lstStyle/>
          <a:p>
            <a:r>
              <a:rPr lang="en-US" sz="3000" b="1" dirty="0" err="1">
                <a:solidFill>
                  <a:srgbClr val="595959"/>
                </a:solidFill>
                <a:latin typeface="Gotham Book"/>
              </a:rPr>
              <a:t>Revisión</a:t>
            </a:r>
            <a:r>
              <a:rPr lang="en-US" sz="3000" b="1" dirty="0">
                <a:solidFill>
                  <a:srgbClr val="595959"/>
                </a:solidFill>
                <a:latin typeface="Gotham Book"/>
              </a:rPr>
              <a:t> </a:t>
            </a:r>
            <a:r>
              <a:rPr lang="en-US" sz="3000" b="1" dirty="0" err="1">
                <a:solidFill>
                  <a:srgbClr val="595959"/>
                </a:solidFill>
                <a:latin typeface="Gotham Book"/>
              </a:rPr>
              <a:t>Literatura</a:t>
            </a:r>
            <a:r>
              <a:rPr lang="en-US" sz="3000" b="1" dirty="0">
                <a:solidFill>
                  <a:srgbClr val="595959"/>
                </a:solidFill>
                <a:latin typeface="Gotham Book"/>
              </a:rPr>
              <a:t>. </a:t>
            </a:r>
            <a:r>
              <a:rPr lang="en-US" sz="3000" b="1" dirty="0" err="1">
                <a:solidFill>
                  <a:srgbClr val="595959"/>
                </a:solidFill>
                <a:latin typeface="Gotham Book"/>
              </a:rPr>
              <a:t>Evidencia</a:t>
            </a:r>
            <a:r>
              <a:rPr lang="en-US" sz="3000" b="1" dirty="0">
                <a:solidFill>
                  <a:srgbClr val="595959"/>
                </a:solidFill>
                <a:latin typeface="Gotham Book"/>
              </a:rPr>
              <a:t> PDI</a:t>
            </a:r>
            <a:endParaRPr lang="en-DO" dirty="0"/>
          </a:p>
        </p:txBody>
      </p:sp>
      <p:sp>
        <p:nvSpPr>
          <p:cNvPr id="3" name="Content Placeholder 2">
            <a:extLst>
              <a:ext uri="{FF2B5EF4-FFF2-40B4-BE49-F238E27FC236}">
                <a16:creationId xmlns:a16="http://schemas.microsoft.com/office/drawing/2014/main" id="{7B39001C-0B24-5663-77AC-BCD5306A538A}"/>
              </a:ext>
            </a:extLst>
          </p:cNvPr>
          <p:cNvSpPr>
            <a:spLocks noGrp="1"/>
          </p:cNvSpPr>
          <p:nvPr>
            <p:ph idx="1"/>
          </p:nvPr>
        </p:nvSpPr>
        <p:spPr>
          <a:xfrm>
            <a:off x="663388" y="1219200"/>
            <a:ext cx="11186035" cy="4509247"/>
          </a:xfrm>
        </p:spPr>
        <p:txBody>
          <a:bodyPr>
            <a:normAutofit/>
          </a:bodyPr>
          <a:lstStyle/>
          <a:p>
            <a:pPr marL="0" lvl="0" indent="0" algn="just">
              <a:lnSpc>
                <a:spcPct val="100000"/>
              </a:lnSpc>
              <a:spcBef>
                <a:spcPts val="0"/>
              </a:spcBef>
              <a:buNone/>
            </a:pPr>
            <a:r>
              <a:rPr lang="es-DO" sz="2300" b="1" kern="0" dirty="0">
                <a:solidFill>
                  <a:srgbClr val="000000"/>
                </a:solidFill>
                <a:latin typeface="Gill Sans MT"/>
              </a:rPr>
              <a:t>La PDI es más probable de cumplirse en países con monedas fuertes y estables</a:t>
            </a:r>
            <a:r>
              <a:rPr lang="es-DO" sz="2300" kern="0" dirty="0">
                <a:solidFill>
                  <a:srgbClr val="000000"/>
                </a:solidFill>
                <a:latin typeface="Gill Sans MT"/>
              </a:rPr>
              <a:t>, como en los países desarrollados, debido a la menor volatilidad en las monedas. (</a:t>
            </a:r>
            <a:r>
              <a:rPr lang="es-DO" sz="2300" i="1" kern="0" dirty="0" err="1">
                <a:solidFill>
                  <a:srgbClr val="000000"/>
                </a:solidFill>
                <a:latin typeface="Gill Sans MT"/>
              </a:rPr>
              <a:t>Clarida</a:t>
            </a:r>
            <a:r>
              <a:rPr lang="es-DO" sz="2300" i="1" kern="0" dirty="0">
                <a:solidFill>
                  <a:srgbClr val="000000"/>
                </a:solidFill>
                <a:latin typeface="Gill Sans MT"/>
              </a:rPr>
              <a:t> et al., 2001</a:t>
            </a:r>
            <a:r>
              <a:rPr lang="es-DO" sz="2300" kern="0" dirty="0">
                <a:solidFill>
                  <a:srgbClr val="000000"/>
                </a:solidFill>
                <a:latin typeface="Gill Sans MT"/>
              </a:rPr>
              <a:t>). </a:t>
            </a:r>
          </a:p>
          <a:p>
            <a:pPr marL="0" lvl="0" indent="0" algn="just">
              <a:lnSpc>
                <a:spcPct val="100000"/>
              </a:lnSpc>
              <a:spcBef>
                <a:spcPts val="0"/>
              </a:spcBef>
              <a:buNone/>
            </a:pPr>
            <a:endParaRPr lang="es-DO" sz="2300" kern="0" dirty="0">
              <a:solidFill>
                <a:srgbClr val="000000"/>
              </a:solidFill>
              <a:latin typeface="Gill Sans MT"/>
            </a:endParaRPr>
          </a:p>
          <a:p>
            <a:pPr marL="0" lvl="0" indent="0" algn="just">
              <a:lnSpc>
                <a:spcPct val="100000"/>
              </a:lnSpc>
              <a:spcBef>
                <a:spcPts val="0"/>
              </a:spcBef>
              <a:buNone/>
            </a:pPr>
            <a:r>
              <a:rPr lang="es-DO" sz="2300" b="1" kern="0" dirty="0">
                <a:solidFill>
                  <a:srgbClr val="000000"/>
                </a:solidFill>
                <a:latin typeface="Gill Sans MT"/>
              </a:rPr>
              <a:t>Se ha tendido a rechazar el cumplimiento de la PDI en estudios de países en desarrollo. </a:t>
            </a:r>
            <a:r>
              <a:rPr lang="es-DO" sz="2300" kern="0" dirty="0">
                <a:solidFill>
                  <a:srgbClr val="000000"/>
                </a:solidFill>
                <a:latin typeface="Gill Sans MT"/>
              </a:rPr>
              <a:t>Factores como el régimen cambiario y el manejo de la PM explican el resultado. En México el grado de asociación entre las tasas de interés y las expectativas del tipo de cambio es mayor con el régimen de TC flotante. (</a:t>
            </a:r>
            <a:r>
              <a:rPr lang="es-DO" sz="2300" i="1" kern="0" dirty="0">
                <a:solidFill>
                  <a:srgbClr val="000000"/>
                </a:solidFill>
                <a:latin typeface="Gill Sans MT"/>
              </a:rPr>
              <a:t>Catalán, 2001</a:t>
            </a:r>
            <a:r>
              <a:rPr lang="es-DO" sz="2300" kern="0" dirty="0">
                <a:solidFill>
                  <a:srgbClr val="000000"/>
                </a:solidFill>
                <a:latin typeface="Gill Sans MT"/>
              </a:rPr>
              <a:t>). </a:t>
            </a:r>
          </a:p>
          <a:p>
            <a:pPr marL="0" lvl="0" indent="0" algn="just">
              <a:lnSpc>
                <a:spcPct val="100000"/>
              </a:lnSpc>
              <a:spcBef>
                <a:spcPts val="0"/>
              </a:spcBef>
              <a:buNone/>
            </a:pPr>
            <a:endParaRPr lang="es-DO" sz="2200" kern="0" dirty="0">
              <a:solidFill>
                <a:srgbClr val="595959"/>
              </a:solidFill>
              <a:latin typeface="Gotham Book" pitchFamily="50" charset="0"/>
              <a:ea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2300" kern="0" dirty="0" err="1">
                <a:solidFill>
                  <a:srgbClr val="000000"/>
                </a:solidFill>
                <a:latin typeface="Gill Sans MT"/>
              </a:rPr>
              <a:t>Otros</a:t>
            </a:r>
            <a:r>
              <a:rPr lang="en-US" sz="2300" kern="0" dirty="0">
                <a:solidFill>
                  <a:srgbClr val="000000"/>
                </a:solidFill>
                <a:latin typeface="Gill Sans MT"/>
              </a:rPr>
              <a:t> </a:t>
            </a:r>
            <a:r>
              <a:rPr lang="en-US" sz="2300" kern="0" dirty="0" err="1">
                <a:solidFill>
                  <a:srgbClr val="000000"/>
                </a:solidFill>
                <a:latin typeface="Gill Sans MT"/>
              </a:rPr>
              <a:t>estudios</a:t>
            </a:r>
            <a:r>
              <a:rPr lang="en-US" sz="2300" kern="0" dirty="0">
                <a:solidFill>
                  <a:srgbClr val="000000"/>
                </a:solidFill>
                <a:latin typeface="Gill Sans MT"/>
              </a:rPr>
              <a:t> </a:t>
            </a:r>
            <a:r>
              <a:rPr lang="en-US" sz="2300" kern="0" dirty="0" err="1">
                <a:solidFill>
                  <a:srgbClr val="000000"/>
                </a:solidFill>
                <a:latin typeface="Gill Sans MT"/>
              </a:rPr>
              <a:t>incorporan</a:t>
            </a:r>
            <a:r>
              <a:rPr lang="en-US" sz="2300" kern="0" dirty="0">
                <a:solidFill>
                  <a:srgbClr val="000000"/>
                </a:solidFill>
                <a:latin typeface="Gill Sans MT"/>
              </a:rPr>
              <a:t> la prima de </a:t>
            </a:r>
            <a:r>
              <a:rPr lang="en-US" sz="2300" kern="0" dirty="0" err="1">
                <a:solidFill>
                  <a:srgbClr val="000000"/>
                </a:solidFill>
                <a:latin typeface="Gill Sans MT"/>
              </a:rPr>
              <a:t>riesgo</a:t>
            </a:r>
            <a:r>
              <a:rPr lang="en-US" sz="2300" kern="0" dirty="0">
                <a:solidFill>
                  <a:srgbClr val="000000"/>
                </a:solidFill>
                <a:latin typeface="Gill Sans MT"/>
              </a:rPr>
              <a:t> </a:t>
            </a:r>
            <a:r>
              <a:rPr lang="en-US" sz="2300" kern="0" dirty="0" err="1">
                <a:solidFill>
                  <a:srgbClr val="000000"/>
                </a:solidFill>
                <a:latin typeface="Gill Sans MT"/>
              </a:rPr>
              <a:t>país</a:t>
            </a:r>
            <a:r>
              <a:rPr lang="en-US" sz="2300" kern="0" dirty="0">
                <a:solidFill>
                  <a:srgbClr val="000000"/>
                </a:solidFill>
                <a:latin typeface="Gill Sans MT"/>
              </a:rPr>
              <a:t> y </a:t>
            </a:r>
            <a:r>
              <a:rPr lang="en-US" sz="2300" kern="0" dirty="0" err="1">
                <a:solidFill>
                  <a:srgbClr val="000000"/>
                </a:solidFill>
                <a:latin typeface="Gill Sans MT"/>
              </a:rPr>
              <a:t>demuestran</a:t>
            </a:r>
            <a:r>
              <a:rPr lang="en-US" sz="2300" kern="0" dirty="0">
                <a:solidFill>
                  <a:srgbClr val="000000"/>
                </a:solidFill>
                <a:latin typeface="Gill Sans MT"/>
              </a:rPr>
              <a:t> una </a:t>
            </a:r>
            <a:r>
              <a:rPr lang="en-US" sz="2300" kern="0" dirty="0" err="1">
                <a:solidFill>
                  <a:srgbClr val="000000"/>
                </a:solidFill>
                <a:latin typeface="Gill Sans MT"/>
              </a:rPr>
              <a:t>relación</a:t>
            </a:r>
            <a:r>
              <a:rPr lang="en-US" sz="2300" kern="0" dirty="0">
                <a:solidFill>
                  <a:srgbClr val="000000"/>
                </a:solidFill>
                <a:latin typeface="Gill Sans MT"/>
              </a:rPr>
              <a:t> una </a:t>
            </a:r>
            <a:r>
              <a:rPr lang="en-US" sz="2300" kern="0" dirty="0" err="1">
                <a:solidFill>
                  <a:srgbClr val="000000"/>
                </a:solidFill>
                <a:latin typeface="Gill Sans MT"/>
              </a:rPr>
              <a:t>positiva</a:t>
            </a:r>
            <a:r>
              <a:rPr lang="en-US" sz="2300" kern="0" dirty="0">
                <a:solidFill>
                  <a:srgbClr val="000000"/>
                </a:solidFill>
                <a:latin typeface="Gill Sans MT"/>
              </a:rPr>
              <a:t> de largo </a:t>
            </a:r>
            <a:r>
              <a:rPr lang="en-US" sz="2300" kern="0" dirty="0" err="1">
                <a:solidFill>
                  <a:srgbClr val="000000"/>
                </a:solidFill>
                <a:latin typeface="Gill Sans MT"/>
              </a:rPr>
              <a:t>plazo</a:t>
            </a:r>
            <a:r>
              <a:rPr lang="en-US" sz="2300" kern="0" dirty="0">
                <a:solidFill>
                  <a:srgbClr val="000000"/>
                </a:solidFill>
                <a:latin typeface="Gill Sans MT"/>
              </a:rPr>
              <a:t> entre el </a:t>
            </a:r>
            <a:r>
              <a:rPr lang="en-US" sz="2300" kern="0" dirty="0" err="1">
                <a:solidFill>
                  <a:srgbClr val="000000"/>
                </a:solidFill>
                <a:latin typeface="Gill Sans MT"/>
              </a:rPr>
              <a:t>tipo</a:t>
            </a:r>
            <a:r>
              <a:rPr lang="en-US" sz="2300" kern="0" dirty="0">
                <a:solidFill>
                  <a:srgbClr val="000000"/>
                </a:solidFill>
                <a:latin typeface="Gill Sans MT"/>
              </a:rPr>
              <a:t> de </a:t>
            </a:r>
            <a:r>
              <a:rPr lang="en-US" sz="2300" kern="0" dirty="0" err="1">
                <a:solidFill>
                  <a:srgbClr val="000000"/>
                </a:solidFill>
                <a:latin typeface="Gill Sans MT"/>
              </a:rPr>
              <a:t>cambio</a:t>
            </a:r>
            <a:r>
              <a:rPr lang="en-US" sz="2300" kern="0" dirty="0">
                <a:solidFill>
                  <a:srgbClr val="000000"/>
                </a:solidFill>
                <a:latin typeface="Gill Sans MT"/>
              </a:rPr>
              <a:t> y los </a:t>
            </a:r>
            <a:r>
              <a:rPr lang="en-US" sz="2300" kern="0" dirty="0" err="1">
                <a:solidFill>
                  <a:srgbClr val="000000"/>
                </a:solidFill>
                <a:latin typeface="Gill Sans MT"/>
              </a:rPr>
              <a:t>diferenciales</a:t>
            </a:r>
            <a:r>
              <a:rPr lang="en-US" sz="2300" kern="0" dirty="0">
                <a:solidFill>
                  <a:srgbClr val="000000"/>
                </a:solidFill>
                <a:latin typeface="Gill Sans MT"/>
              </a:rPr>
              <a:t> de </a:t>
            </a:r>
            <a:r>
              <a:rPr lang="en-US" sz="2300" kern="0" dirty="0" err="1">
                <a:solidFill>
                  <a:srgbClr val="000000"/>
                </a:solidFill>
                <a:latin typeface="Gill Sans MT"/>
              </a:rPr>
              <a:t>tasas</a:t>
            </a:r>
            <a:r>
              <a:rPr lang="en-US" sz="2300" kern="0" dirty="0">
                <a:solidFill>
                  <a:srgbClr val="000000"/>
                </a:solidFill>
                <a:latin typeface="Gill Sans MT"/>
              </a:rPr>
              <a:t> de </a:t>
            </a:r>
            <a:r>
              <a:rPr lang="en-US" sz="2300" kern="0" dirty="0" err="1">
                <a:solidFill>
                  <a:srgbClr val="000000"/>
                </a:solidFill>
                <a:latin typeface="Gill Sans MT"/>
              </a:rPr>
              <a:t>interés</a:t>
            </a:r>
            <a:r>
              <a:rPr lang="en-US" sz="2300" kern="0" dirty="0">
                <a:solidFill>
                  <a:srgbClr val="000000"/>
                </a:solidFill>
                <a:latin typeface="Gill Sans MT"/>
              </a:rPr>
              <a:t> </a:t>
            </a:r>
            <a:r>
              <a:rPr lang="en-US" sz="2300" kern="0" dirty="0" err="1">
                <a:solidFill>
                  <a:srgbClr val="000000"/>
                </a:solidFill>
                <a:latin typeface="Gill Sans MT"/>
              </a:rPr>
              <a:t>en</a:t>
            </a:r>
            <a:r>
              <a:rPr lang="en-US" sz="2300" kern="0" dirty="0">
                <a:solidFill>
                  <a:srgbClr val="000000"/>
                </a:solidFill>
                <a:latin typeface="Gill Sans MT"/>
              </a:rPr>
              <a:t> </a:t>
            </a:r>
            <a:r>
              <a:rPr lang="en-US" sz="2300" kern="0" dirty="0" err="1">
                <a:solidFill>
                  <a:srgbClr val="000000"/>
                </a:solidFill>
                <a:latin typeface="Gill Sans MT"/>
              </a:rPr>
              <a:t>países</a:t>
            </a:r>
            <a:r>
              <a:rPr lang="en-US" sz="2300" kern="0" dirty="0">
                <a:solidFill>
                  <a:srgbClr val="000000"/>
                </a:solidFill>
                <a:latin typeface="Gill Sans MT"/>
              </a:rPr>
              <a:t> </a:t>
            </a:r>
            <a:r>
              <a:rPr lang="en-US" sz="2300" kern="0" dirty="0" err="1">
                <a:solidFill>
                  <a:srgbClr val="000000"/>
                </a:solidFill>
                <a:latin typeface="Gill Sans MT"/>
              </a:rPr>
              <a:t>como</a:t>
            </a:r>
            <a:r>
              <a:rPr lang="en-US" sz="2300" kern="0" dirty="0">
                <a:solidFill>
                  <a:srgbClr val="000000"/>
                </a:solidFill>
                <a:latin typeface="Gill Sans MT"/>
              </a:rPr>
              <a:t> </a:t>
            </a:r>
            <a:r>
              <a:rPr lang="en-US" sz="2300" kern="0" dirty="0" err="1">
                <a:solidFill>
                  <a:srgbClr val="000000"/>
                </a:solidFill>
                <a:latin typeface="Gill Sans MT"/>
              </a:rPr>
              <a:t>Brasil</a:t>
            </a:r>
            <a:r>
              <a:rPr lang="en-US" sz="2300" kern="0" dirty="0">
                <a:solidFill>
                  <a:srgbClr val="000000"/>
                </a:solidFill>
                <a:latin typeface="Gill Sans MT"/>
              </a:rPr>
              <a:t> y Chile. (</a:t>
            </a:r>
            <a:r>
              <a:rPr lang="en-US" sz="2300" i="1" kern="0" dirty="0">
                <a:solidFill>
                  <a:srgbClr val="000000"/>
                </a:solidFill>
                <a:latin typeface="Gill Sans MT"/>
              </a:rPr>
              <a:t>Dowd y </a:t>
            </a:r>
            <a:r>
              <a:rPr lang="en-US" sz="2300" i="1" kern="0" dirty="0" err="1">
                <a:solidFill>
                  <a:srgbClr val="000000"/>
                </a:solidFill>
                <a:latin typeface="Gill Sans MT"/>
              </a:rPr>
              <a:t>Henríquez</a:t>
            </a:r>
            <a:r>
              <a:rPr lang="en-US" sz="2300" i="1" kern="0" dirty="0">
                <a:solidFill>
                  <a:srgbClr val="000000"/>
                </a:solidFill>
                <a:latin typeface="Gill Sans MT"/>
              </a:rPr>
              <a:t>, 2008</a:t>
            </a:r>
            <a:r>
              <a:rPr lang="en-US" sz="2300" kern="0" dirty="0">
                <a:solidFill>
                  <a:srgbClr val="000000"/>
                </a:solidFill>
                <a:latin typeface="Gill Sans MT"/>
              </a:rPr>
              <a:t>).</a:t>
            </a:r>
            <a:endParaRPr lang="es-DO" sz="2300" kern="0" dirty="0">
              <a:solidFill>
                <a:srgbClr val="000000"/>
              </a:solidFill>
              <a:latin typeface="Gill Sans MT"/>
            </a:endParaRPr>
          </a:p>
          <a:p>
            <a:endParaRPr lang="en-DO" dirty="0"/>
          </a:p>
        </p:txBody>
      </p:sp>
      <p:pic>
        <p:nvPicPr>
          <p:cNvPr id="7" name="Picture 6">
            <a:extLst>
              <a:ext uri="{FF2B5EF4-FFF2-40B4-BE49-F238E27FC236}">
                <a16:creationId xmlns:a16="http://schemas.microsoft.com/office/drawing/2014/main" id="{07A85EAE-2C49-C5E8-51B7-91C33C16FE1A}"/>
              </a:ext>
            </a:extLst>
          </p:cNvPr>
          <p:cNvPicPr>
            <a:picLocks noChangeAspect="1"/>
          </p:cNvPicPr>
          <p:nvPr/>
        </p:nvPicPr>
        <p:blipFill>
          <a:blip r:embed="rId3"/>
          <a:stretch>
            <a:fillRect/>
          </a:stretch>
        </p:blipFill>
        <p:spPr>
          <a:xfrm>
            <a:off x="8505915" y="5645663"/>
            <a:ext cx="3343508" cy="945904"/>
          </a:xfrm>
          <a:prstGeom prst="rect">
            <a:avLst/>
          </a:prstGeom>
        </p:spPr>
      </p:pic>
      <p:pic>
        <p:nvPicPr>
          <p:cNvPr id="8" name="Picture 7">
            <a:extLst>
              <a:ext uri="{FF2B5EF4-FFF2-40B4-BE49-F238E27FC236}">
                <a16:creationId xmlns:a16="http://schemas.microsoft.com/office/drawing/2014/main" id="{C0128147-4D64-0A79-60FF-A9E5AED13E2B}"/>
              </a:ext>
            </a:extLst>
          </p:cNvPr>
          <p:cNvPicPr>
            <a:picLocks noChangeAspect="1"/>
          </p:cNvPicPr>
          <p:nvPr/>
        </p:nvPicPr>
        <p:blipFill>
          <a:blip r:embed="rId4"/>
          <a:stretch>
            <a:fillRect/>
          </a:stretch>
        </p:blipFill>
        <p:spPr>
          <a:xfrm>
            <a:off x="221915" y="0"/>
            <a:ext cx="1232571" cy="6858000"/>
          </a:xfrm>
          <a:prstGeom prst="rect">
            <a:avLst/>
          </a:prstGeom>
        </p:spPr>
      </p:pic>
    </p:spTree>
    <p:extLst>
      <p:ext uri="{BB962C8B-B14F-4D97-AF65-F5344CB8AC3E}">
        <p14:creationId xmlns:p14="http://schemas.microsoft.com/office/powerpoint/2010/main" val="3522807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4955-DBE6-4B77-998B-EC9663737DDB}"/>
              </a:ext>
            </a:extLst>
          </p:cNvPr>
          <p:cNvSpPr>
            <a:spLocks noGrp="1"/>
          </p:cNvSpPr>
          <p:nvPr>
            <p:ph type="title"/>
          </p:nvPr>
        </p:nvSpPr>
        <p:spPr>
          <a:xfrm>
            <a:off x="188025" y="230305"/>
            <a:ext cx="10515600" cy="1325563"/>
          </a:xfrm>
        </p:spPr>
        <p:txBody>
          <a:bodyPr/>
          <a:lstStyle/>
          <a:p>
            <a:r>
              <a:rPr lang="es-DO" sz="3000" b="1" dirty="0">
                <a:solidFill>
                  <a:srgbClr val="595959"/>
                </a:solidFill>
                <a:latin typeface="Gotham Book"/>
              </a:rPr>
              <a:t>Revisión de literatura. Caso Dominicano</a:t>
            </a:r>
          </a:p>
        </p:txBody>
      </p:sp>
      <p:graphicFrame>
        <p:nvGraphicFramePr>
          <p:cNvPr id="5" name="Content Placeholder 4">
            <a:extLst>
              <a:ext uri="{FF2B5EF4-FFF2-40B4-BE49-F238E27FC236}">
                <a16:creationId xmlns:a16="http://schemas.microsoft.com/office/drawing/2014/main" id="{CF4A911A-9B29-40D3-9008-FDFE2A8C0260}"/>
              </a:ext>
            </a:extLst>
          </p:cNvPr>
          <p:cNvGraphicFramePr>
            <a:graphicFrameLocks noGrp="1"/>
          </p:cNvGraphicFramePr>
          <p:nvPr>
            <p:ph idx="1"/>
            <p:extLst>
              <p:ext uri="{D42A27DB-BD31-4B8C-83A1-F6EECF244321}">
                <p14:modId xmlns:p14="http://schemas.microsoft.com/office/powerpoint/2010/main" val="3407418316"/>
              </p:ext>
            </p:extLst>
          </p:nvPr>
        </p:nvGraphicFramePr>
        <p:xfrm>
          <a:off x="188025" y="969778"/>
          <a:ext cx="11815950" cy="5114322"/>
        </p:xfrm>
        <a:graphic>
          <a:graphicData uri="http://schemas.openxmlformats.org/drawingml/2006/table">
            <a:tbl>
              <a:tblPr firstRow="1" bandRow="1">
                <a:tableStyleId>{5C22544A-7EE6-4342-B048-85BDC9FD1C3A}</a:tableStyleId>
              </a:tblPr>
              <a:tblGrid>
                <a:gridCol w="1659825">
                  <a:extLst>
                    <a:ext uri="{9D8B030D-6E8A-4147-A177-3AD203B41FA5}">
                      <a16:colId xmlns:a16="http://schemas.microsoft.com/office/drawing/2014/main" val="2166731375"/>
                    </a:ext>
                  </a:extLst>
                </a:gridCol>
                <a:gridCol w="2381250">
                  <a:extLst>
                    <a:ext uri="{9D8B030D-6E8A-4147-A177-3AD203B41FA5}">
                      <a16:colId xmlns:a16="http://schemas.microsoft.com/office/drawing/2014/main" val="1635761492"/>
                    </a:ext>
                  </a:extLst>
                </a:gridCol>
                <a:gridCol w="2362200">
                  <a:extLst>
                    <a:ext uri="{9D8B030D-6E8A-4147-A177-3AD203B41FA5}">
                      <a16:colId xmlns:a16="http://schemas.microsoft.com/office/drawing/2014/main" val="3867500817"/>
                    </a:ext>
                  </a:extLst>
                </a:gridCol>
                <a:gridCol w="1854200">
                  <a:extLst>
                    <a:ext uri="{9D8B030D-6E8A-4147-A177-3AD203B41FA5}">
                      <a16:colId xmlns:a16="http://schemas.microsoft.com/office/drawing/2014/main" val="1656968916"/>
                    </a:ext>
                  </a:extLst>
                </a:gridCol>
                <a:gridCol w="3558475">
                  <a:extLst>
                    <a:ext uri="{9D8B030D-6E8A-4147-A177-3AD203B41FA5}">
                      <a16:colId xmlns:a16="http://schemas.microsoft.com/office/drawing/2014/main" val="4265173926"/>
                    </a:ext>
                  </a:extLst>
                </a:gridCol>
              </a:tblGrid>
              <a:tr h="460253">
                <a:tc>
                  <a:txBody>
                    <a:bodyPr/>
                    <a:lstStyle/>
                    <a:p>
                      <a:r>
                        <a:rPr lang="es-DO" sz="1600" spc="0" dirty="0">
                          <a:latin typeface="Gotham Book" pitchFamily="50" charset="0"/>
                          <a:cs typeface="Gotham Book" pitchFamily="50" charset="0"/>
                        </a:rPr>
                        <a:t>Autores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s-DO" sz="1600" spc="0" dirty="0">
                          <a:latin typeface="Gotham Book" pitchFamily="50" charset="0"/>
                          <a:cs typeface="Gotham Book" pitchFamily="50" charset="0"/>
                        </a:rPr>
                        <a:t>Objetivo</a:t>
                      </a:r>
                    </a:p>
                  </a:txBody>
                  <a:tcPr>
                    <a:lnT w="12700" cap="flat" cmpd="sng" algn="ctr">
                      <a:solidFill>
                        <a:schemeClr val="tx1"/>
                      </a:solidFill>
                      <a:prstDash val="solid"/>
                      <a:round/>
                      <a:headEnd type="none" w="med" len="med"/>
                      <a:tailEnd type="none" w="med" len="med"/>
                    </a:lnT>
                  </a:tcPr>
                </a:tc>
                <a:tc>
                  <a:txBody>
                    <a:bodyPr/>
                    <a:lstStyle/>
                    <a:p>
                      <a:r>
                        <a:rPr lang="es-DO" sz="1600" spc="0">
                          <a:latin typeface="Gotham Book" pitchFamily="50" charset="0"/>
                          <a:cs typeface="Gotham Book" pitchFamily="50" charset="0"/>
                        </a:rPr>
                        <a:t>Metodología</a:t>
                      </a:r>
                      <a:endParaRPr lang="es-DO" sz="1600" spc="0" dirty="0">
                        <a:latin typeface="Gotham Book" pitchFamily="50" charset="0"/>
                        <a:cs typeface="Gotham Book" pitchFamily="50" charset="0"/>
                      </a:endParaRPr>
                    </a:p>
                  </a:txBody>
                  <a:tcPr>
                    <a:lnT w="12700" cap="flat" cmpd="sng" algn="ctr">
                      <a:solidFill>
                        <a:schemeClr val="tx1"/>
                      </a:solidFill>
                      <a:prstDash val="solid"/>
                      <a:round/>
                      <a:headEnd type="none" w="med" len="med"/>
                      <a:tailEnd type="none" w="med" len="med"/>
                    </a:lnT>
                  </a:tcPr>
                </a:tc>
                <a:tc>
                  <a:txBody>
                    <a:bodyPr/>
                    <a:lstStyle/>
                    <a:p>
                      <a:r>
                        <a:rPr lang="es-DO" sz="1600" spc="0">
                          <a:latin typeface="Gotham Book" pitchFamily="50" charset="0"/>
                          <a:cs typeface="Gotham Book" pitchFamily="50" charset="0"/>
                        </a:rPr>
                        <a:t>Muestra y datos</a:t>
                      </a:r>
                      <a:endParaRPr lang="es-DO" sz="1600" spc="0" dirty="0">
                        <a:latin typeface="Gotham Book" pitchFamily="50" charset="0"/>
                        <a:cs typeface="Gotham Book" pitchFamily="50" charset="0"/>
                      </a:endParaRPr>
                    </a:p>
                  </a:txBody>
                  <a:tcPr>
                    <a:lnT w="12700" cap="flat" cmpd="sng" algn="ctr">
                      <a:solidFill>
                        <a:schemeClr val="tx1"/>
                      </a:solidFill>
                      <a:prstDash val="solid"/>
                      <a:round/>
                      <a:headEnd type="none" w="med" len="med"/>
                      <a:tailEnd type="none" w="med" len="med"/>
                    </a:lnT>
                  </a:tcPr>
                </a:tc>
                <a:tc>
                  <a:txBody>
                    <a:bodyPr/>
                    <a:lstStyle/>
                    <a:p>
                      <a:r>
                        <a:rPr lang="es-DO" sz="1600" spc="0">
                          <a:latin typeface="Gotham Book" pitchFamily="50" charset="0"/>
                          <a:cs typeface="Gotham Book" pitchFamily="50" charset="0"/>
                        </a:rPr>
                        <a:t>Resultados</a:t>
                      </a:r>
                      <a:endParaRPr lang="es-DO" sz="1600" spc="0" dirty="0">
                        <a:latin typeface="Gotham Book" pitchFamily="50" charset="0"/>
                        <a:cs typeface="Gotham Book" pitchFamily="50"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09543371"/>
                  </a:ext>
                </a:extLst>
              </a:tr>
              <a:tr h="1906137">
                <a:tc>
                  <a:txBody>
                    <a:bodyPr/>
                    <a:lstStyle/>
                    <a:p>
                      <a:r>
                        <a:rPr lang="en-US" sz="1500" kern="1200" dirty="0">
                          <a:solidFill>
                            <a:schemeClr val="dk1"/>
                          </a:solidFill>
                          <a:effectLst/>
                          <a:latin typeface="Gotham Book" pitchFamily="50" charset="0"/>
                          <a:ea typeface="+mn-ea"/>
                          <a:cs typeface="Gotham Book" pitchFamily="50" charset="0"/>
                        </a:rPr>
                        <a:t>Sánchez – Fung (1999)</a:t>
                      </a:r>
                      <a:endParaRPr lang="es-DO" sz="1500" spc="0" dirty="0">
                        <a:latin typeface="Gotham Book" pitchFamily="50" charset="0"/>
                        <a:cs typeface="Gotham Book" pitchFamily="50"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DO" sz="1500" kern="1200" dirty="0">
                          <a:solidFill>
                            <a:schemeClr val="dk1"/>
                          </a:solidFill>
                          <a:effectLst/>
                          <a:latin typeface="Gotham Book" pitchFamily="50" charset="0"/>
                          <a:ea typeface="+mn-ea"/>
                          <a:cs typeface="Gotham Book" pitchFamily="50" charset="0"/>
                        </a:rPr>
                        <a:t>Examina el cumplimiento de la PPA en la RD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500" kern="1200" dirty="0">
                        <a:solidFill>
                          <a:schemeClr val="dk1"/>
                        </a:solidFill>
                        <a:effectLst/>
                        <a:latin typeface="Gotham Book" pitchFamily="50" charset="0"/>
                        <a:ea typeface="+mn-ea"/>
                        <a:cs typeface="Gotham Book" pitchFamily="50" charset="0"/>
                      </a:endParaRPr>
                    </a:p>
                  </a:txBody>
                  <a:tcPr/>
                </a:tc>
                <a:tc>
                  <a:txBody>
                    <a:bodyPr/>
                    <a:lstStyle/>
                    <a:p>
                      <a:pPr algn="just"/>
                      <a:r>
                        <a:rPr lang="en-US" sz="1500" kern="1200" spc="0" dirty="0" err="1">
                          <a:solidFill>
                            <a:schemeClr val="dk1"/>
                          </a:solidFill>
                          <a:latin typeface="Gotham Book" pitchFamily="50" charset="0"/>
                          <a:ea typeface="+mn-ea"/>
                          <a:cs typeface="Gotham Book" pitchFamily="50" charset="0"/>
                        </a:rPr>
                        <a:t>Cointegración</a:t>
                      </a:r>
                      <a:r>
                        <a:rPr lang="en-US" sz="1500" kern="1200" spc="0" dirty="0">
                          <a:solidFill>
                            <a:schemeClr val="dk1"/>
                          </a:solidFill>
                          <a:latin typeface="Gotham Book" pitchFamily="50" charset="0"/>
                          <a:ea typeface="+mn-ea"/>
                          <a:cs typeface="Gotham Book" pitchFamily="50" charset="0"/>
                        </a:rPr>
                        <a:t> Johansen (1988), </a:t>
                      </a:r>
                      <a:r>
                        <a:rPr lang="en-US" sz="1500" kern="1200" spc="0" dirty="0" err="1">
                          <a:solidFill>
                            <a:schemeClr val="dk1"/>
                          </a:solidFill>
                          <a:latin typeface="Gotham Book" pitchFamily="50" charset="0"/>
                          <a:ea typeface="+mn-ea"/>
                          <a:cs typeface="Gotham Book" pitchFamily="50" charset="0"/>
                        </a:rPr>
                        <a:t>así</a:t>
                      </a:r>
                      <a:r>
                        <a:rPr lang="en-US" sz="1500" kern="1200" spc="0" dirty="0">
                          <a:solidFill>
                            <a:schemeClr val="dk1"/>
                          </a:solidFill>
                          <a:latin typeface="Gotham Book" pitchFamily="50" charset="0"/>
                          <a:ea typeface="+mn-ea"/>
                          <a:cs typeface="Gotham Book" pitchFamily="50" charset="0"/>
                        </a:rPr>
                        <a:t> </a:t>
                      </a:r>
                      <a:r>
                        <a:rPr lang="en-US" sz="1500" kern="1200" spc="0" dirty="0" err="1">
                          <a:solidFill>
                            <a:schemeClr val="dk1"/>
                          </a:solidFill>
                          <a:latin typeface="Gotham Book" pitchFamily="50" charset="0"/>
                          <a:ea typeface="+mn-ea"/>
                          <a:cs typeface="Gotham Book" pitchFamily="50" charset="0"/>
                        </a:rPr>
                        <a:t>como</a:t>
                      </a:r>
                      <a:r>
                        <a:rPr lang="en-US" sz="1500" kern="1200" spc="0" dirty="0">
                          <a:solidFill>
                            <a:schemeClr val="dk1"/>
                          </a:solidFill>
                          <a:latin typeface="Gotham Book" pitchFamily="50" charset="0"/>
                          <a:ea typeface="+mn-ea"/>
                          <a:cs typeface="Gotham Book" pitchFamily="50" charset="0"/>
                        </a:rPr>
                        <a:t> Engle y Granger</a:t>
                      </a:r>
                      <a:endParaRPr lang="es-DO" sz="1500" kern="1200" spc="0" dirty="0">
                        <a:solidFill>
                          <a:schemeClr val="dk1"/>
                        </a:solidFill>
                        <a:latin typeface="Gotham Book" pitchFamily="50" charset="0"/>
                        <a:ea typeface="+mn-ea"/>
                        <a:cs typeface="Gotham Book" pitchFamily="50" charset="0"/>
                      </a:endParaRPr>
                    </a:p>
                  </a:txBody>
                  <a:tcPr/>
                </a:tc>
                <a:tc>
                  <a:txBody>
                    <a:bodyPr/>
                    <a:lstStyle/>
                    <a:p>
                      <a:pPr algn="just"/>
                      <a:r>
                        <a:rPr lang="en-US" sz="1500" b="1" spc="0" dirty="0" err="1">
                          <a:latin typeface="Gotham Book" pitchFamily="50" charset="0"/>
                          <a:cs typeface="Gotham Book" pitchFamily="50" charset="0"/>
                        </a:rPr>
                        <a:t>Período</a:t>
                      </a:r>
                      <a:r>
                        <a:rPr lang="en-US" sz="1500" b="1" spc="0" dirty="0">
                          <a:latin typeface="Gotham Book" pitchFamily="50" charset="0"/>
                          <a:cs typeface="Gotham Book" pitchFamily="50" charset="0"/>
                        </a:rPr>
                        <a:t>:</a:t>
                      </a:r>
                      <a:r>
                        <a:rPr lang="en-US" sz="1500" spc="0" dirty="0">
                          <a:latin typeface="Gotham Book" pitchFamily="50" charset="0"/>
                          <a:cs typeface="Gotham Book" pitchFamily="50" charset="0"/>
                        </a:rPr>
                        <a:t> </a:t>
                      </a:r>
                      <a:r>
                        <a:rPr lang="en-US" sz="1500" spc="0" dirty="0">
                          <a:solidFill>
                            <a:schemeClr val="tx1"/>
                          </a:solidFill>
                          <a:latin typeface="Gotham Book" pitchFamily="50" charset="0"/>
                          <a:cs typeface="Gotham Book" pitchFamily="50" charset="0"/>
                        </a:rPr>
                        <a:t>1970-1996. Trimestral</a:t>
                      </a:r>
                    </a:p>
                    <a:p>
                      <a:pPr algn="just"/>
                      <a:endParaRPr lang="en-US" sz="1500" spc="0" dirty="0">
                        <a:solidFill>
                          <a:srgbClr val="FF0000"/>
                        </a:solidFill>
                        <a:latin typeface="Gotham Book" pitchFamily="50" charset="0"/>
                        <a:cs typeface="Gotham Book" pitchFamily="50" charset="0"/>
                      </a:endParaRPr>
                    </a:p>
                    <a:p>
                      <a:pPr algn="just"/>
                      <a:r>
                        <a:rPr lang="en-US" sz="1500" b="1" spc="0" dirty="0">
                          <a:latin typeface="Gotham Book" pitchFamily="50" charset="0"/>
                          <a:cs typeface="Gotham Book" pitchFamily="50" charset="0"/>
                        </a:rPr>
                        <a:t>Variables: </a:t>
                      </a:r>
                      <a:r>
                        <a:rPr lang="en-US" sz="1500" spc="0" dirty="0" err="1">
                          <a:latin typeface="Gotham Book" pitchFamily="50" charset="0"/>
                          <a:cs typeface="Gotham Book" pitchFamily="50" charset="0"/>
                        </a:rPr>
                        <a:t>tipo</a:t>
                      </a:r>
                      <a:r>
                        <a:rPr lang="en-US" sz="1500" spc="0" dirty="0">
                          <a:latin typeface="Gotham Book" pitchFamily="50" charset="0"/>
                          <a:cs typeface="Gotham Book" pitchFamily="50" charset="0"/>
                        </a:rPr>
                        <a:t> de </a:t>
                      </a:r>
                      <a:r>
                        <a:rPr lang="en-US" sz="1500" spc="0" dirty="0" err="1">
                          <a:latin typeface="Gotham Book" pitchFamily="50" charset="0"/>
                          <a:cs typeface="Gotham Book" pitchFamily="50" charset="0"/>
                        </a:rPr>
                        <a:t>cambio</a:t>
                      </a:r>
                      <a:r>
                        <a:rPr lang="en-US" sz="1500" spc="0" dirty="0">
                          <a:latin typeface="Gotham Book" pitchFamily="50" charset="0"/>
                          <a:cs typeface="Gotham Book" pitchFamily="50" charset="0"/>
                        </a:rPr>
                        <a:t> extra </a:t>
                      </a:r>
                      <a:r>
                        <a:rPr lang="en-US" sz="1500" spc="0" dirty="0" err="1">
                          <a:latin typeface="Gotham Book" pitchFamily="50" charset="0"/>
                          <a:cs typeface="Gotham Book" pitchFamily="50" charset="0"/>
                        </a:rPr>
                        <a:t>bancario</a:t>
                      </a:r>
                      <a:endParaRPr lang="es-DO" sz="1500" spc="0" dirty="0">
                        <a:latin typeface="Gotham Book" pitchFamily="50" charset="0"/>
                        <a:cs typeface="Gotham Book" pitchFamily="50" charset="0"/>
                      </a:endParaRPr>
                    </a:p>
                  </a:txBody>
                  <a:tcPr/>
                </a:tc>
                <a:tc>
                  <a:txBody>
                    <a:bodyPr/>
                    <a:lstStyle/>
                    <a:p>
                      <a:pPr algn="just"/>
                      <a:r>
                        <a:rPr lang="en-US" sz="1500" kern="1200" dirty="0">
                          <a:solidFill>
                            <a:schemeClr val="dk1"/>
                          </a:solidFill>
                          <a:effectLst/>
                          <a:latin typeface="Gotham Book" pitchFamily="50" charset="0"/>
                          <a:ea typeface="+mn-ea"/>
                          <a:cs typeface="Gotham Book" pitchFamily="50" charset="0"/>
                        </a:rPr>
                        <a:t>El </a:t>
                      </a:r>
                      <a:r>
                        <a:rPr lang="en-US" sz="1500" kern="1200" dirty="0" err="1">
                          <a:solidFill>
                            <a:schemeClr val="dk1"/>
                          </a:solidFill>
                          <a:effectLst/>
                          <a:latin typeface="Gotham Book" pitchFamily="50" charset="0"/>
                          <a:ea typeface="+mn-ea"/>
                          <a:cs typeface="Gotham Book" pitchFamily="50" charset="0"/>
                        </a:rPr>
                        <a:t>autor</a:t>
                      </a:r>
                      <a:r>
                        <a:rPr lang="en-US" sz="1500" kern="1200" dirty="0">
                          <a:solidFill>
                            <a:schemeClr val="dk1"/>
                          </a:solidFill>
                          <a:effectLst/>
                          <a:latin typeface="Gotham Book" pitchFamily="50" charset="0"/>
                          <a:ea typeface="+mn-ea"/>
                          <a:cs typeface="Gotham Book" pitchFamily="50" charset="0"/>
                        </a:rPr>
                        <a:t> </a:t>
                      </a:r>
                      <a:r>
                        <a:rPr lang="en-US" sz="1500" kern="1200" dirty="0" err="1">
                          <a:solidFill>
                            <a:schemeClr val="dk1"/>
                          </a:solidFill>
                          <a:effectLst/>
                          <a:latin typeface="Gotham Book" pitchFamily="50" charset="0"/>
                          <a:ea typeface="+mn-ea"/>
                          <a:cs typeface="Gotham Book" pitchFamily="50" charset="0"/>
                        </a:rPr>
                        <a:t>encontró</a:t>
                      </a:r>
                      <a:r>
                        <a:rPr lang="en-US" sz="1500" kern="1200" dirty="0">
                          <a:solidFill>
                            <a:schemeClr val="dk1"/>
                          </a:solidFill>
                          <a:effectLst/>
                          <a:latin typeface="Gotham Book" pitchFamily="50" charset="0"/>
                          <a:ea typeface="+mn-ea"/>
                          <a:cs typeface="Gotham Book" pitchFamily="50" charset="0"/>
                        </a:rPr>
                        <a:t> </a:t>
                      </a:r>
                      <a:r>
                        <a:rPr lang="en-US" sz="1500" kern="1200" dirty="0" err="1">
                          <a:solidFill>
                            <a:schemeClr val="dk1"/>
                          </a:solidFill>
                          <a:effectLst/>
                          <a:latin typeface="Gotham Book" pitchFamily="50" charset="0"/>
                          <a:ea typeface="+mn-ea"/>
                          <a:cs typeface="Gotham Book" pitchFamily="50" charset="0"/>
                        </a:rPr>
                        <a:t>evidencia</a:t>
                      </a:r>
                      <a:r>
                        <a:rPr lang="en-US" sz="1500" kern="1200" dirty="0">
                          <a:solidFill>
                            <a:schemeClr val="dk1"/>
                          </a:solidFill>
                          <a:effectLst/>
                          <a:latin typeface="Gotham Book" pitchFamily="50" charset="0"/>
                          <a:ea typeface="+mn-ea"/>
                          <a:cs typeface="Gotham Book" pitchFamily="50" charset="0"/>
                        </a:rPr>
                        <a:t> de </a:t>
                      </a:r>
                      <a:r>
                        <a:rPr lang="en-US" sz="1500" kern="1200" dirty="0" err="1">
                          <a:solidFill>
                            <a:schemeClr val="dk1"/>
                          </a:solidFill>
                          <a:effectLst/>
                          <a:latin typeface="Gotham Book" pitchFamily="50" charset="0"/>
                          <a:ea typeface="+mn-ea"/>
                          <a:cs typeface="Gotham Book" pitchFamily="50" charset="0"/>
                        </a:rPr>
                        <a:t>cointegración</a:t>
                      </a:r>
                      <a:r>
                        <a:rPr lang="en-US" sz="1500" kern="1200" dirty="0">
                          <a:solidFill>
                            <a:schemeClr val="dk1"/>
                          </a:solidFill>
                          <a:effectLst/>
                          <a:latin typeface="Gotham Book" pitchFamily="50" charset="0"/>
                          <a:ea typeface="+mn-ea"/>
                          <a:cs typeface="Gotham Book" pitchFamily="50" charset="0"/>
                        </a:rPr>
                        <a:t> entre </a:t>
                      </a:r>
                      <a:r>
                        <a:rPr lang="en-US" sz="1500" kern="1200" dirty="0" err="1">
                          <a:solidFill>
                            <a:schemeClr val="dk1"/>
                          </a:solidFill>
                          <a:effectLst/>
                          <a:latin typeface="Gotham Book" pitchFamily="50" charset="0"/>
                          <a:ea typeface="+mn-ea"/>
                          <a:cs typeface="Gotham Book" pitchFamily="50" charset="0"/>
                        </a:rPr>
                        <a:t>el</a:t>
                      </a:r>
                      <a:r>
                        <a:rPr lang="en-US" sz="1500" kern="1200" dirty="0">
                          <a:solidFill>
                            <a:schemeClr val="dk1"/>
                          </a:solidFill>
                          <a:effectLst/>
                          <a:latin typeface="Gotham Book" pitchFamily="50" charset="0"/>
                          <a:ea typeface="+mn-ea"/>
                          <a:cs typeface="Gotham Book" pitchFamily="50" charset="0"/>
                        </a:rPr>
                        <a:t> </a:t>
                      </a:r>
                      <a:r>
                        <a:rPr lang="en-US" sz="1500" kern="1200" dirty="0" err="1">
                          <a:solidFill>
                            <a:schemeClr val="dk1"/>
                          </a:solidFill>
                          <a:effectLst/>
                          <a:latin typeface="Gotham Book" pitchFamily="50" charset="0"/>
                          <a:ea typeface="+mn-ea"/>
                          <a:cs typeface="Gotham Book" pitchFamily="50" charset="0"/>
                        </a:rPr>
                        <a:t>tipo</a:t>
                      </a:r>
                      <a:r>
                        <a:rPr lang="en-US" sz="1500" kern="1200" dirty="0">
                          <a:solidFill>
                            <a:schemeClr val="dk1"/>
                          </a:solidFill>
                          <a:effectLst/>
                          <a:latin typeface="Gotham Book" pitchFamily="50" charset="0"/>
                          <a:ea typeface="+mn-ea"/>
                          <a:cs typeface="Gotham Book" pitchFamily="50" charset="0"/>
                        </a:rPr>
                        <a:t> de </a:t>
                      </a:r>
                      <a:r>
                        <a:rPr lang="en-US" sz="1500" kern="1200" dirty="0" err="1">
                          <a:solidFill>
                            <a:schemeClr val="dk1"/>
                          </a:solidFill>
                          <a:effectLst/>
                          <a:latin typeface="Gotham Book" pitchFamily="50" charset="0"/>
                          <a:ea typeface="+mn-ea"/>
                          <a:cs typeface="Gotham Book" pitchFamily="50" charset="0"/>
                        </a:rPr>
                        <a:t>cambio</a:t>
                      </a:r>
                      <a:r>
                        <a:rPr lang="en-US" sz="1500" kern="1200" dirty="0">
                          <a:solidFill>
                            <a:schemeClr val="dk1"/>
                          </a:solidFill>
                          <a:effectLst/>
                          <a:latin typeface="Gotham Book" pitchFamily="50" charset="0"/>
                          <a:ea typeface="+mn-ea"/>
                          <a:cs typeface="Gotham Book" pitchFamily="50" charset="0"/>
                        </a:rPr>
                        <a:t> </a:t>
                      </a:r>
                      <a:r>
                        <a:rPr lang="en-US" sz="1500" kern="1200" dirty="0" err="1">
                          <a:solidFill>
                            <a:schemeClr val="dk1"/>
                          </a:solidFill>
                          <a:effectLst/>
                          <a:latin typeface="Gotham Book" pitchFamily="50" charset="0"/>
                          <a:ea typeface="+mn-ea"/>
                          <a:cs typeface="Gotham Book" pitchFamily="50" charset="0"/>
                        </a:rPr>
                        <a:t>extrabancario</a:t>
                      </a:r>
                      <a:r>
                        <a:rPr lang="en-US" sz="1500" kern="1200" dirty="0">
                          <a:solidFill>
                            <a:schemeClr val="dk1"/>
                          </a:solidFill>
                          <a:effectLst/>
                          <a:latin typeface="Gotham Book" pitchFamily="50" charset="0"/>
                          <a:ea typeface="+mn-ea"/>
                          <a:cs typeface="Gotham Book" pitchFamily="50" charset="0"/>
                        </a:rPr>
                        <a:t> y </a:t>
                      </a:r>
                      <a:r>
                        <a:rPr lang="en-US" sz="1500" kern="1200" dirty="0" err="1">
                          <a:solidFill>
                            <a:schemeClr val="dk1"/>
                          </a:solidFill>
                          <a:effectLst/>
                          <a:latin typeface="Gotham Book" pitchFamily="50" charset="0"/>
                          <a:ea typeface="+mn-ea"/>
                          <a:cs typeface="Gotham Book" pitchFamily="50" charset="0"/>
                        </a:rPr>
                        <a:t>el</a:t>
                      </a:r>
                      <a:r>
                        <a:rPr lang="en-US" sz="1500" kern="1200" dirty="0">
                          <a:solidFill>
                            <a:schemeClr val="dk1"/>
                          </a:solidFill>
                          <a:effectLst/>
                          <a:latin typeface="Gotham Book" pitchFamily="50" charset="0"/>
                          <a:ea typeface="+mn-ea"/>
                          <a:cs typeface="Gotham Book" pitchFamily="50" charset="0"/>
                        </a:rPr>
                        <a:t> </a:t>
                      </a:r>
                      <a:r>
                        <a:rPr lang="en-US" sz="1500" kern="1200" dirty="0" err="1">
                          <a:solidFill>
                            <a:schemeClr val="dk1"/>
                          </a:solidFill>
                          <a:effectLst/>
                          <a:latin typeface="Gotham Book" pitchFamily="50" charset="0"/>
                          <a:ea typeface="+mn-ea"/>
                          <a:cs typeface="Gotham Book" pitchFamily="50" charset="0"/>
                        </a:rPr>
                        <a:t>diferencial</a:t>
                      </a:r>
                      <a:r>
                        <a:rPr lang="en-US" sz="1500" kern="1200" dirty="0">
                          <a:solidFill>
                            <a:schemeClr val="dk1"/>
                          </a:solidFill>
                          <a:effectLst/>
                          <a:latin typeface="Gotham Book" pitchFamily="50" charset="0"/>
                          <a:ea typeface="+mn-ea"/>
                          <a:cs typeface="Gotham Book" pitchFamily="50" charset="0"/>
                        </a:rPr>
                        <a:t> de </a:t>
                      </a:r>
                      <a:r>
                        <a:rPr lang="en-US" sz="1500" kern="1200" dirty="0" err="1">
                          <a:solidFill>
                            <a:schemeClr val="dk1"/>
                          </a:solidFill>
                          <a:effectLst/>
                          <a:latin typeface="Gotham Book" pitchFamily="50" charset="0"/>
                          <a:ea typeface="+mn-ea"/>
                          <a:cs typeface="Gotham Book" pitchFamily="50" charset="0"/>
                        </a:rPr>
                        <a:t>precios</a:t>
                      </a:r>
                      <a:r>
                        <a:rPr lang="en-US" sz="1500" kern="1200" dirty="0">
                          <a:solidFill>
                            <a:schemeClr val="dk1"/>
                          </a:solidFill>
                          <a:effectLst/>
                          <a:latin typeface="Gotham Book" pitchFamily="50" charset="0"/>
                          <a:ea typeface="+mn-ea"/>
                          <a:cs typeface="Gotham Book" pitchFamily="50" charset="0"/>
                        </a:rPr>
                        <a:t> entre RD y EUA.</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33545070"/>
                  </a:ext>
                </a:extLst>
              </a:tr>
              <a:tr h="1373966">
                <a:tc>
                  <a:txBody>
                    <a:bodyPr/>
                    <a:lstStyle/>
                    <a:p>
                      <a:r>
                        <a:rPr lang="en-US" sz="1500" kern="1200" dirty="0" err="1">
                          <a:solidFill>
                            <a:schemeClr val="dk1"/>
                          </a:solidFill>
                          <a:effectLst/>
                          <a:latin typeface="Gotham Book" pitchFamily="50" charset="0"/>
                          <a:ea typeface="+mn-ea"/>
                          <a:cs typeface="Gotham Book" pitchFamily="50" charset="0"/>
                        </a:rPr>
                        <a:t>Andújar</a:t>
                      </a:r>
                      <a:r>
                        <a:rPr lang="en-US" sz="1500" kern="1200" dirty="0">
                          <a:solidFill>
                            <a:schemeClr val="dk1"/>
                          </a:solidFill>
                          <a:effectLst/>
                          <a:latin typeface="Gotham Book" pitchFamily="50" charset="0"/>
                          <a:ea typeface="+mn-ea"/>
                          <a:cs typeface="Gotham Book" pitchFamily="50" charset="0"/>
                        </a:rPr>
                        <a:t> y Medina (2008)</a:t>
                      </a:r>
                      <a:endParaRPr lang="es-DO" sz="1500" spc="0" dirty="0">
                        <a:latin typeface="Gotham Book" pitchFamily="50" charset="0"/>
                        <a:cs typeface="Gotham Book" pitchFamily="50" charset="0"/>
                      </a:endParaRPr>
                    </a:p>
                  </a:txBody>
                  <a:tcPr>
                    <a:lnL w="12700" cap="flat" cmpd="sng" algn="ctr">
                      <a:solidFill>
                        <a:schemeClr val="tx1"/>
                      </a:solidFill>
                      <a:prstDash val="solid"/>
                      <a:round/>
                      <a:headEnd type="none" w="med" len="med"/>
                      <a:tailEnd type="none" w="med" len="med"/>
                    </a:lnL>
                  </a:tcPr>
                </a:tc>
                <a:tc>
                  <a:txBody>
                    <a:bodyPr/>
                    <a:lstStyle/>
                    <a:p>
                      <a:pPr algn="just"/>
                      <a:r>
                        <a:rPr lang="en-US" sz="1500" kern="1200" spc="0" dirty="0" err="1">
                          <a:solidFill>
                            <a:schemeClr val="dk1"/>
                          </a:solidFill>
                          <a:effectLst/>
                          <a:latin typeface="Gotham Book" pitchFamily="50" charset="0"/>
                          <a:ea typeface="+mn-ea"/>
                          <a:cs typeface="Gotham Book" pitchFamily="50" charset="0"/>
                        </a:rPr>
                        <a:t>Evaluaron</a:t>
                      </a:r>
                      <a:r>
                        <a:rPr lang="en-US" sz="1500" kern="1200" spc="0" dirty="0">
                          <a:solidFill>
                            <a:schemeClr val="dk1"/>
                          </a:solidFill>
                          <a:effectLst/>
                          <a:latin typeface="Gotham Book" pitchFamily="50" charset="0"/>
                          <a:ea typeface="+mn-ea"/>
                          <a:cs typeface="Gotham Book" pitchFamily="50" charset="0"/>
                        </a:rPr>
                        <a:t> la </a:t>
                      </a:r>
                      <a:r>
                        <a:rPr lang="en-US" sz="1500" kern="1200" spc="0" dirty="0" err="1">
                          <a:solidFill>
                            <a:schemeClr val="dk1"/>
                          </a:solidFill>
                          <a:effectLst/>
                          <a:latin typeface="Gotham Book" pitchFamily="50" charset="0"/>
                          <a:ea typeface="+mn-ea"/>
                          <a:cs typeface="Gotham Book" pitchFamily="50" charset="0"/>
                        </a:rPr>
                        <a:t>validez</a:t>
                      </a:r>
                      <a:r>
                        <a:rPr lang="en-US" sz="1500" kern="1200" spc="0" dirty="0">
                          <a:solidFill>
                            <a:schemeClr val="dk1"/>
                          </a:solidFill>
                          <a:effectLst/>
                          <a:latin typeface="Gotham Book" pitchFamily="50" charset="0"/>
                          <a:ea typeface="+mn-ea"/>
                          <a:cs typeface="Gotham Book" pitchFamily="50" charset="0"/>
                        </a:rPr>
                        <a:t> de la PPA </a:t>
                      </a:r>
                      <a:r>
                        <a:rPr lang="en-US" sz="1500" kern="1200" spc="0" dirty="0" err="1">
                          <a:solidFill>
                            <a:schemeClr val="dk1"/>
                          </a:solidFill>
                          <a:effectLst/>
                          <a:latin typeface="Gotham Book" pitchFamily="50" charset="0"/>
                          <a:ea typeface="+mn-ea"/>
                          <a:cs typeface="Gotham Book" pitchFamily="50" charset="0"/>
                        </a:rPr>
                        <a:t>relativa</a:t>
                      </a:r>
                      <a:r>
                        <a:rPr lang="en-US" sz="1500" kern="1200" spc="0" dirty="0">
                          <a:solidFill>
                            <a:schemeClr val="dk1"/>
                          </a:solidFill>
                          <a:effectLst/>
                          <a:latin typeface="Gotham Book" pitchFamily="50" charset="0"/>
                          <a:ea typeface="+mn-ea"/>
                          <a:cs typeface="Gotham Book" pitchFamily="50" charset="0"/>
                        </a:rPr>
                        <a:t> y de la PDTI de </a:t>
                      </a:r>
                      <a:r>
                        <a:rPr lang="en-US" sz="1500" kern="1200" spc="0" dirty="0" err="1">
                          <a:solidFill>
                            <a:schemeClr val="dk1"/>
                          </a:solidFill>
                          <a:effectLst/>
                          <a:latin typeface="Gotham Book" pitchFamily="50" charset="0"/>
                          <a:ea typeface="+mn-ea"/>
                          <a:cs typeface="Gotham Book" pitchFamily="50" charset="0"/>
                        </a:rPr>
                        <a:t>manera</a:t>
                      </a:r>
                      <a:r>
                        <a:rPr lang="en-US" sz="1500" kern="1200" spc="0" dirty="0">
                          <a:solidFill>
                            <a:schemeClr val="dk1"/>
                          </a:solidFill>
                          <a:effectLst/>
                          <a:latin typeface="Gotham Book" pitchFamily="50" charset="0"/>
                          <a:ea typeface="+mn-ea"/>
                          <a:cs typeface="Gotham Book" pitchFamily="50" charset="0"/>
                        </a:rPr>
                        <a:t> </a:t>
                      </a:r>
                      <a:r>
                        <a:rPr lang="en-US" sz="1500" kern="1200" spc="0" dirty="0" err="1">
                          <a:solidFill>
                            <a:schemeClr val="dk1"/>
                          </a:solidFill>
                          <a:effectLst/>
                          <a:latin typeface="Gotham Book" pitchFamily="50" charset="0"/>
                          <a:ea typeface="+mn-ea"/>
                          <a:cs typeface="Gotham Book" pitchFamily="50" charset="0"/>
                        </a:rPr>
                        <a:t>conjunta</a:t>
                      </a:r>
                      <a:r>
                        <a:rPr lang="en-US" sz="1500" kern="1200" spc="0" dirty="0">
                          <a:solidFill>
                            <a:schemeClr val="dk1"/>
                          </a:solidFill>
                          <a:effectLst/>
                          <a:latin typeface="Gotham Book" pitchFamily="50" charset="0"/>
                          <a:ea typeface="+mn-ea"/>
                          <a:cs typeface="Gotham Book" pitchFamily="50" charset="0"/>
                        </a:rPr>
                        <a:t> </a:t>
                      </a:r>
                      <a:r>
                        <a:rPr lang="en-US" sz="1500" kern="1200" spc="0" dirty="0" err="1">
                          <a:solidFill>
                            <a:schemeClr val="dk1"/>
                          </a:solidFill>
                          <a:effectLst/>
                          <a:latin typeface="Gotham Book" pitchFamily="50" charset="0"/>
                          <a:ea typeface="+mn-ea"/>
                          <a:cs typeface="Gotham Book" pitchFamily="50" charset="0"/>
                        </a:rPr>
                        <a:t>en</a:t>
                      </a:r>
                      <a:r>
                        <a:rPr lang="en-US" sz="1500" kern="1200" spc="0" dirty="0">
                          <a:solidFill>
                            <a:schemeClr val="dk1"/>
                          </a:solidFill>
                          <a:effectLst/>
                          <a:latin typeface="Gotham Book" pitchFamily="50" charset="0"/>
                          <a:ea typeface="+mn-ea"/>
                          <a:cs typeface="Gotham Book" pitchFamily="50" charset="0"/>
                        </a:rPr>
                        <a:t> </a:t>
                      </a:r>
                      <a:r>
                        <a:rPr lang="en-US" sz="1500" kern="1200" spc="0" dirty="0" err="1">
                          <a:solidFill>
                            <a:schemeClr val="dk1"/>
                          </a:solidFill>
                          <a:effectLst/>
                          <a:latin typeface="Gotham Book" pitchFamily="50" charset="0"/>
                          <a:ea typeface="+mn-ea"/>
                          <a:cs typeface="Gotham Book" pitchFamily="50" charset="0"/>
                        </a:rPr>
                        <a:t>el</a:t>
                      </a:r>
                      <a:r>
                        <a:rPr lang="en-US" sz="1500" kern="1200" spc="0" dirty="0">
                          <a:solidFill>
                            <a:schemeClr val="dk1"/>
                          </a:solidFill>
                          <a:effectLst/>
                          <a:latin typeface="Gotham Book" pitchFamily="50" charset="0"/>
                          <a:ea typeface="+mn-ea"/>
                          <a:cs typeface="Gotham Book" pitchFamily="50" charset="0"/>
                        </a:rPr>
                        <a:t> largo </a:t>
                      </a:r>
                      <a:r>
                        <a:rPr lang="en-US" sz="1500" kern="1200" spc="0" dirty="0" err="1">
                          <a:solidFill>
                            <a:schemeClr val="dk1"/>
                          </a:solidFill>
                          <a:effectLst/>
                          <a:latin typeface="Gotham Book" pitchFamily="50" charset="0"/>
                          <a:ea typeface="+mn-ea"/>
                          <a:cs typeface="Gotham Book" pitchFamily="50" charset="0"/>
                        </a:rPr>
                        <a:t>plazo.Caso</a:t>
                      </a:r>
                      <a:r>
                        <a:rPr lang="en-US" sz="1500" kern="1200" spc="0" dirty="0">
                          <a:solidFill>
                            <a:schemeClr val="dk1"/>
                          </a:solidFill>
                          <a:effectLst/>
                          <a:latin typeface="Gotham Book" pitchFamily="50" charset="0"/>
                          <a:ea typeface="+mn-ea"/>
                          <a:cs typeface="Gotham Book" pitchFamily="50" charset="0"/>
                        </a:rPr>
                        <a:t> </a:t>
                      </a:r>
                      <a:r>
                        <a:rPr lang="en-US" sz="1500" kern="1200" spc="0" dirty="0" err="1">
                          <a:solidFill>
                            <a:schemeClr val="dk1"/>
                          </a:solidFill>
                          <a:effectLst/>
                          <a:latin typeface="Gotham Book" pitchFamily="50" charset="0"/>
                          <a:ea typeface="+mn-ea"/>
                          <a:cs typeface="Gotham Book" pitchFamily="50" charset="0"/>
                        </a:rPr>
                        <a:t>dominicano</a:t>
                      </a:r>
                      <a:endParaRPr lang="es-DO" sz="1500" spc="0" dirty="0">
                        <a:latin typeface="Gotham Book" pitchFamily="50" charset="0"/>
                        <a:cs typeface="Gotham Book" pitchFamily="50" charset="0"/>
                      </a:endParaRPr>
                    </a:p>
                  </a:txBody>
                  <a:tcPr/>
                </a:tc>
                <a:tc>
                  <a:txBody>
                    <a:bodyPr/>
                    <a:lstStyle/>
                    <a:p>
                      <a:pPr algn="just"/>
                      <a:r>
                        <a:rPr lang="en-US" sz="1500" kern="1200" spc="0" dirty="0" err="1">
                          <a:solidFill>
                            <a:schemeClr val="dk1"/>
                          </a:solidFill>
                          <a:latin typeface="Gotham Book" pitchFamily="50" charset="0"/>
                          <a:ea typeface="+mn-ea"/>
                          <a:cs typeface="Gotham Book" pitchFamily="50" charset="0"/>
                        </a:rPr>
                        <a:t>Cointegración</a:t>
                      </a:r>
                      <a:r>
                        <a:rPr lang="en-US" sz="1500" kern="1200" spc="0" dirty="0">
                          <a:solidFill>
                            <a:schemeClr val="dk1"/>
                          </a:solidFill>
                          <a:latin typeface="Gotham Book" pitchFamily="50" charset="0"/>
                          <a:ea typeface="+mn-ea"/>
                          <a:cs typeface="Gotham Book" pitchFamily="50" charset="0"/>
                        </a:rPr>
                        <a:t> de Johansen (1988)</a:t>
                      </a:r>
                      <a:endParaRPr lang="es-DO" sz="1500" kern="1200" spc="0" dirty="0">
                        <a:solidFill>
                          <a:schemeClr val="dk1"/>
                        </a:solidFill>
                        <a:latin typeface="Gotham Book" pitchFamily="50" charset="0"/>
                        <a:ea typeface="+mn-ea"/>
                        <a:cs typeface="Gotham Book" pitchFamily="50" charset="0"/>
                      </a:endParaRPr>
                    </a:p>
                  </a:txBody>
                  <a:tcPr/>
                </a:tc>
                <a:tc>
                  <a:txBody>
                    <a:bodyPr/>
                    <a:lstStyle/>
                    <a:p>
                      <a:pPr algn="just"/>
                      <a:r>
                        <a:rPr lang="es-DO" sz="1500" b="1" spc="0" dirty="0">
                          <a:latin typeface="Gotham Book" pitchFamily="50" charset="0"/>
                          <a:cs typeface="Gotham Book" pitchFamily="50" charset="0"/>
                        </a:rPr>
                        <a:t>Período: </a:t>
                      </a:r>
                    </a:p>
                    <a:p>
                      <a:pPr algn="just"/>
                      <a:r>
                        <a:rPr lang="es-DO" sz="1500" spc="0" dirty="0">
                          <a:latin typeface="Gotham Book" pitchFamily="50" charset="0"/>
                          <a:cs typeface="Gotham Book" pitchFamily="50" charset="0"/>
                        </a:rPr>
                        <a:t>1994-2006</a:t>
                      </a:r>
                    </a:p>
                  </a:txBody>
                  <a:tcPr/>
                </a:tc>
                <a:tc>
                  <a:txBody>
                    <a:bodyPr/>
                    <a:lstStyle/>
                    <a:p>
                      <a:pPr algn="just"/>
                      <a:r>
                        <a:rPr lang="es-DO" sz="1500" kern="1200" dirty="0">
                          <a:solidFill>
                            <a:schemeClr val="dk1"/>
                          </a:solidFill>
                          <a:effectLst/>
                          <a:latin typeface="Gotham Book" pitchFamily="50" charset="0"/>
                          <a:ea typeface="+mn-ea"/>
                          <a:cs typeface="Gotham Book" pitchFamily="50" charset="0"/>
                        </a:rPr>
                        <a:t>El tipo de cambio mantiene una relación positiva de largo plazo, tanto con los diferenciales de precios como de tasas de interés (con riesgo cambiario)</a:t>
                      </a:r>
                      <a:endParaRPr lang="en-US" sz="1500" kern="1200" dirty="0">
                        <a:solidFill>
                          <a:schemeClr val="dk1"/>
                        </a:solidFill>
                        <a:effectLst/>
                        <a:latin typeface="Gotham Book" pitchFamily="50" charset="0"/>
                        <a:ea typeface="+mn-ea"/>
                        <a:cs typeface="Gotham Book" pitchFamily="50"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66073592"/>
                  </a:ext>
                </a:extLst>
              </a:tr>
              <a:tr h="1373966">
                <a:tc>
                  <a:txBody>
                    <a:bodyPr/>
                    <a:lstStyle/>
                    <a:p>
                      <a:r>
                        <a:rPr lang="en-US" sz="1500" spc="0" dirty="0">
                          <a:latin typeface="Gotham Book" pitchFamily="50" charset="0"/>
                          <a:cs typeface="Gotham Book" pitchFamily="50" charset="0"/>
                        </a:rPr>
                        <a:t>Sánchez-Fung y </a:t>
                      </a:r>
                      <a:r>
                        <a:rPr lang="en-US" sz="1500" spc="0" dirty="0" err="1">
                          <a:latin typeface="Gotham Book" pitchFamily="50" charset="0"/>
                          <a:cs typeface="Gotham Book" pitchFamily="50" charset="0"/>
                        </a:rPr>
                        <a:t>Prazmowski</a:t>
                      </a:r>
                      <a:r>
                        <a:rPr lang="en-US" sz="1500" spc="0" dirty="0">
                          <a:latin typeface="Gotham Book" pitchFamily="50" charset="0"/>
                          <a:cs typeface="Gotham Book" pitchFamily="50" charset="0"/>
                        </a:rPr>
                        <a:t> (2004)</a:t>
                      </a:r>
                      <a:endParaRPr lang="es-DO" sz="1500" spc="0" dirty="0">
                        <a:latin typeface="Gotham Book" pitchFamily="50" charset="0"/>
                        <a:cs typeface="Gotham Book" pitchFamily="50"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r>
                        <a:rPr lang="en-US" sz="1500" spc="0" dirty="0" err="1">
                          <a:latin typeface="Gotham Book" pitchFamily="50" charset="0"/>
                          <a:cs typeface="Gotham Book" pitchFamily="50" charset="0"/>
                        </a:rPr>
                        <a:t>Examinaron</a:t>
                      </a:r>
                      <a:r>
                        <a:rPr lang="en-US" sz="1500" spc="0" dirty="0">
                          <a:latin typeface="Gotham Book" pitchFamily="50" charset="0"/>
                          <a:cs typeface="Gotham Book" pitchFamily="50" charset="0"/>
                        </a:rPr>
                        <a:t> </a:t>
                      </a:r>
                      <a:r>
                        <a:rPr lang="en-US" sz="1500" spc="0" dirty="0" err="1">
                          <a:latin typeface="Gotham Book" pitchFamily="50" charset="0"/>
                          <a:cs typeface="Gotham Book" pitchFamily="50" charset="0"/>
                        </a:rPr>
                        <a:t>el</a:t>
                      </a:r>
                      <a:r>
                        <a:rPr lang="en-US" sz="1500" spc="0" dirty="0">
                          <a:latin typeface="Gotham Book" pitchFamily="50" charset="0"/>
                          <a:cs typeface="Gotham Book" pitchFamily="50" charset="0"/>
                        </a:rPr>
                        <a:t> </a:t>
                      </a:r>
                      <a:r>
                        <a:rPr lang="en-US" sz="1500" spc="0" dirty="0" err="1">
                          <a:latin typeface="Gotham Book" pitchFamily="50" charset="0"/>
                          <a:cs typeface="Gotham Book" pitchFamily="50" charset="0"/>
                        </a:rPr>
                        <a:t>cumplimiento</a:t>
                      </a:r>
                      <a:r>
                        <a:rPr lang="en-US" sz="1500" spc="0" dirty="0">
                          <a:latin typeface="Gotham Book" pitchFamily="50" charset="0"/>
                          <a:cs typeface="Gotham Book" pitchFamily="50" charset="0"/>
                        </a:rPr>
                        <a:t> de la PPA y de la PDTI para la RD.</a:t>
                      </a:r>
                      <a:endParaRPr lang="es-DO" sz="1500" spc="0" dirty="0">
                        <a:latin typeface="Gotham Book" pitchFamily="50" charset="0"/>
                        <a:cs typeface="Gotham Book" pitchFamily="50" charset="0"/>
                      </a:endParaRPr>
                    </a:p>
                  </a:txBody>
                  <a:tcPr>
                    <a:lnB w="12700" cap="flat" cmpd="sng" algn="ctr">
                      <a:solidFill>
                        <a:schemeClr val="tx1"/>
                      </a:solidFill>
                      <a:prstDash val="solid"/>
                      <a:round/>
                      <a:headEnd type="none" w="med" len="med"/>
                      <a:tailEnd type="none" w="med" len="med"/>
                    </a:lnB>
                  </a:tcPr>
                </a:tc>
                <a:tc>
                  <a:txBody>
                    <a:bodyPr/>
                    <a:lstStyle/>
                    <a:p>
                      <a:pPr algn="just"/>
                      <a:r>
                        <a:rPr lang="en-US" sz="1500" kern="1200" spc="0" dirty="0" err="1">
                          <a:solidFill>
                            <a:schemeClr val="dk1"/>
                          </a:solidFill>
                          <a:latin typeface="Gotham Book" pitchFamily="50" charset="0"/>
                          <a:ea typeface="+mn-ea"/>
                          <a:cs typeface="Gotham Book" pitchFamily="50" charset="0"/>
                        </a:rPr>
                        <a:t>Modelo</a:t>
                      </a:r>
                      <a:r>
                        <a:rPr lang="en-US" sz="1500" kern="1200" spc="0" dirty="0">
                          <a:solidFill>
                            <a:schemeClr val="dk1"/>
                          </a:solidFill>
                          <a:latin typeface="Gotham Book" pitchFamily="50" charset="0"/>
                          <a:ea typeface="+mn-ea"/>
                          <a:cs typeface="Gotham Book" pitchFamily="50" charset="0"/>
                        </a:rPr>
                        <a:t> de mercado de </a:t>
                      </a:r>
                      <a:r>
                        <a:rPr lang="en-US" sz="1500" kern="1200" spc="0" dirty="0" err="1">
                          <a:solidFill>
                            <a:schemeClr val="dk1"/>
                          </a:solidFill>
                          <a:latin typeface="Gotham Book" pitchFamily="50" charset="0"/>
                          <a:ea typeface="+mn-ea"/>
                          <a:cs typeface="Gotham Book" pitchFamily="50" charset="0"/>
                        </a:rPr>
                        <a:t>bienes</a:t>
                      </a:r>
                      <a:r>
                        <a:rPr lang="en-US" sz="1500" kern="1200" spc="0" dirty="0">
                          <a:solidFill>
                            <a:schemeClr val="dk1"/>
                          </a:solidFill>
                          <a:latin typeface="Gotham Book" pitchFamily="50" charset="0"/>
                          <a:ea typeface="+mn-ea"/>
                          <a:cs typeface="Gotham Book" pitchFamily="50" charset="0"/>
                        </a:rPr>
                        <a:t> y capital. MCO y IV</a:t>
                      </a:r>
                      <a:endParaRPr lang="es-DO" sz="1500" kern="1200" spc="0" dirty="0">
                        <a:solidFill>
                          <a:schemeClr val="dk1"/>
                        </a:solidFill>
                        <a:latin typeface="Gotham Book" pitchFamily="50" charset="0"/>
                        <a:ea typeface="+mn-ea"/>
                        <a:cs typeface="Gotham Book" pitchFamily="50" charset="0"/>
                      </a:endParaRPr>
                    </a:p>
                  </a:txBody>
                  <a:tcPr>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b="1" spc="0" dirty="0" err="1">
                          <a:latin typeface="Gotham Book" pitchFamily="50" charset="0"/>
                          <a:cs typeface="Gotham Book" pitchFamily="50" charset="0"/>
                        </a:rPr>
                        <a:t>Período</a:t>
                      </a:r>
                      <a:r>
                        <a:rPr lang="en-US" sz="1500" b="1" spc="0" dirty="0">
                          <a:latin typeface="Gotham Book" pitchFamily="50" charset="0"/>
                          <a:cs typeface="Gotham Book" pitchFamily="50" charset="0"/>
                        </a:rPr>
                        <a:t>:</a:t>
                      </a:r>
                      <a:r>
                        <a:rPr lang="en-US" sz="1500" spc="0" dirty="0">
                          <a:latin typeface="Gotham Book" pitchFamily="50" charset="0"/>
                          <a:cs typeface="Gotham Book" pitchFamily="50" charset="0"/>
                        </a:rPr>
                        <a:t> </a:t>
                      </a:r>
                      <a:r>
                        <a:rPr lang="en-US" sz="1500" spc="0" dirty="0">
                          <a:solidFill>
                            <a:schemeClr val="tx1"/>
                          </a:solidFill>
                          <a:latin typeface="Gotham Book" pitchFamily="50" charset="0"/>
                          <a:cs typeface="Gotham Book" pitchFamily="50" charset="0"/>
                        </a:rPr>
                        <a:t>1992M01-2002M12</a:t>
                      </a:r>
                    </a:p>
                    <a:p>
                      <a:pPr algn="just"/>
                      <a:endParaRPr lang="es-DO" sz="1500" spc="0" dirty="0">
                        <a:latin typeface="Gotham Book" pitchFamily="50" charset="0"/>
                        <a:cs typeface="Gotham Book" pitchFamily="50" charset="0"/>
                      </a:endParaRPr>
                    </a:p>
                  </a:txBody>
                  <a:tcPr>
                    <a:lnB w="12700" cap="flat" cmpd="sng" algn="ctr">
                      <a:solidFill>
                        <a:schemeClr val="tx1"/>
                      </a:solidFill>
                      <a:prstDash val="solid"/>
                      <a:round/>
                      <a:headEnd type="none" w="med" len="med"/>
                      <a:tailEnd type="none" w="med" len="med"/>
                    </a:lnB>
                  </a:tcPr>
                </a:tc>
                <a:tc>
                  <a:txBody>
                    <a:bodyPr/>
                    <a:lstStyle/>
                    <a:p>
                      <a:pPr algn="just"/>
                      <a:r>
                        <a:rPr lang="en-US" sz="1500" kern="1200" dirty="0">
                          <a:solidFill>
                            <a:schemeClr val="dk1"/>
                          </a:solidFill>
                          <a:effectLst/>
                          <a:latin typeface="Gotham Book" pitchFamily="50" charset="0"/>
                          <a:ea typeface="+mn-ea"/>
                          <a:cs typeface="Gotham Book" pitchFamily="50" charset="0"/>
                        </a:rPr>
                        <a:t>Las </a:t>
                      </a:r>
                      <a:r>
                        <a:rPr lang="en-US" sz="1500" kern="1200" dirty="0" err="1">
                          <a:solidFill>
                            <a:schemeClr val="dk1"/>
                          </a:solidFill>
                          <a:effectLst/>
                          <a:latin typeface="Gotham Book" pitchFamily="50" charset="0"/>
                          <a:ea typeface="+mn-ea"/>
                          <a:cs typeface="Gotham Book" pitchFamily="50" charset="0"/>
                        </a:rPr>
                        <a:t>desviaciones</a:t>
                      </a:r>
                      <a:r>
                        <a:rPr lang="en-US" sz="1500" kern="1200" dirty="0">
                          <a:solidFill>
                            <a:schemeClr val="dk1"/>
                          </a:solidFill>
                          <a:effectLst/>
                          <a:latin typeface="Gotham Book" pitchFamily="50" charset="0"/>
                          <a:ea typeface="+mn-ea"/>
                          <a:cs typeface="Gotham Book" pitchFamily="50" charset="0"/>
                        </a:rPr>
                        <a:t> de la PPA y de la PDTI son </a:t>
                      </a:r>
                      <a:r>
                        <a:rPr lang="en-US" sz="1500" kern="1200" dirty="0" err="1">
                          <a:solidFill>
                            <a:schemeClr val="dk1"/>
                          </a:solidFill>
                          <a:effectLst/>
                          <a:latin typeface="Gotham Book" pitchFamily="50" charset="0"/>
                          <a:ea typeface="+mn-ea"/>
                          <a:cs typeface="Gotham Book" pitchFamily="50" charset="0"/>
                        </a:rPr>
                        <a:t>significativas</a:t>
                      </a:r>
                      <a:r>
                        <a:rPr lang="en-US" sz="1500" kern="1200" dirty="0">
                          <a:solidFill>
                            <a:schemeClr val="dk1"/>
                          </a:solidFill>
                          <a:effectLst/>
                          <a:latin typeface="Gotham Book" pitchFamily="50" charset="0"/>
                          <a:ea typeface="+mn-ea"/>
                          <a:cs typeface="Gotham Book" pitchFamily="50" charset="0"/>
                        </a:rPr>
                        <a:t> </a:t>
                      </a:r>
                      <a:r>
                        <a:rPr lang="en-US" sz="1500" kern="1200" dirty="0" err="1">
                          <a:solidFill>
                            <a:schemeClr val="dk1"/>
                          </a:solidFill>
                          <a:effectLst/>
                          <a:latin typeface="Gotham Book" pitchFamily="50" charset="0"/>
                          <a:ea typeface="+mn-ea"/>
                          <a:cs typeface="Gotham Book" pitchFamily="50" charset="0"/>
                        </a:rPr>
                        <a:t>en</a:t>
                      </a:r>
                      <a:r>
                        <a:rPr lang="en-US" sz="1500" kern="1200" dirty="0">
                          <a:solidFill>
                            <a:schemeClr val="dk1"/>
                          </a:solidFill>
                          <a:effectLst/>
                          <a:latin typeface="Gotham Book" pitchFamily="50" charset="0"/>
                          <a:ea typeface="+mn-ea"/>
                          <a:cs typeface="Gotham Book" pitchFamily="50" charset="0"/>
                        </a:rPr>
                        <a:t> la </a:t>
                      </a:r>
                      <a:r>
                        <a:rPr lang="en-US" sz="1500" kern="1200" dirty="0" err="1">
                          <a:solidFill>
                            <a:schemeClr val="dk1"/>
                          </a:solidFill>
                          <a:effectLst/>
                          <a:latin typeface="Gotham Book" pitchFamily="50" charset="0"/>
                          <a:ea typeface="+mn-ea"/>
                          <a:cs typeface="Gotham Book" pitchFamily="50" charset="0"/>
                        </a:rPr>
                        <a:t>explicación</a:t>
                      </a:r>
                      <a:r>
                        <a:rPr lang="en-US" sz="1500" kern="1200" dirty="0">
                          <a:solidFill>
                            <a:schemeClr val="dk1"/>
                          </a:solidFill>
                          <a:effectLst/>
                          <a:latin typeface="Gotham Book" pitchFamily="50" charset="0"/>
                          <a:ea typeface="+mn-ea"/>
                          <a:cs typeface="Gotham Book" pitchFamily="50" charset="0"/>
                        </a:rPr>
                        <a:t> de las </a:t>
                      </a:r>
                      <a:r>
                        <a:rPr lang="en-US" sz="1500" kern="1200" dirty="0" err="1">
                          <a:solidFill>
                            <a:schemeClr val="dk1"/>
                          </a:solidFill>
                          <a:effectLst/>
                          <a:latin typeface="Gotham Book" pitchFamily="50" charset="0"/>
                          <a:ea typeface="+mn-ea"/>
                          <a:cs typeface="Gotham Book" pitchFamily="50" charset="0"/>
                        </a:rPr>
                        <a:t>expectativas</a:t>
                      </a:r>
                      <a:r>
                        <a:rPr lang="en-US" sz="1500" kern="1200" dirty="0">
                          <a:solidFill>
                            <a:schemeClr val="dk1"/>
                          </a:solidFill>
                          <a:effectLst/>
                          <a:latin typeface="Gotham Book" pitchFamily="50" charset="0"/>
                          <a:ea typeface="+mn-ea"/>
                          <a:cs typeface="Gotham Book" pitchFamily="50" charset="0"/>
                        </a:rPr>
                        <a:t> del </a:t>
                      </a:r>
                      <a:r>
                        <a:rPr lang="en-US" sz="1500" kern="1200" dirty="0" err="1">
                          <a:solidFill>
                            <a:schemeClr val="dk1"/>
                          </a:solidFill>
                          <a:effectLst/>
                          <a:latin typeface="Gotham Book" pitchFamily="50" charset="0"/>
                          <a:ea typeface="+mn-ea"/>
                          <a:cs typeface="Gotham Book" pitchFamily="50" charset="0"/>
                        </a:rPr>
                        <a:t>tipo</a:t>
                      </a:r>
                      <a:r>
                        <a:rPr lang="en-US" sz="1500" kern="1200" dirty="0">
                          <a:solidFill>
                            <a:schemeClr val="dk1"/>
                          </a:solidFill>
                          <a:effectLst/>
                          <a:latin typeface="Gotham Book" pitchFamily="50" charset="0"/>
                          <a:ea typeface="+mn-ea"/>
                          <a:cs typeface="Gotham Book" pitchFamily="50" charset="0"/>
                        </a:rPr>
                        <a:t> de </a:t>
                      </a:r>
                      <a:r>
                        <a:rPr lang="en-US" sz="1500" kern="1200" dirty="0" err="1">
                          <a:solidFill>
                            <a:schemeClr val="dk1"/>
                          </a:solidFill>
                          <a:effectLst/>
                          <a:latin typeface="Gotham Book" pitchFamily="50" charset="0"/>
                          <a:ea typeface="+mn-ea"/>
                          <a:cs typeface="Gotham Book" pitchFamily="50" charset="0"/>
                        </a:rPr>
                        <a:t>cambio</a:t>
                      </a:r>
                      <a:endParaRPr lang="en-US" sz="1500" kern="1200" dirty="0">
                        <a:solidFill>
                          <a:schemeClr val="dk1"/>
                        </a:solidFill>
                        <a:effectLst/>
                        <a:latin typeface="Gotham Book" pitchFamily="50" charset="0"/>
                        <a:ea typeface="+mn-ea"/>
                        <a:cs typeface="Gotham Book" pitchFamily="50"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864101"/>
                  </a:ext>
                </a:extLst>
              </a:tr>
            </a:tbl>
          </a:graphicData>
        </a:graphic>
      </p:graphicFrame>
      <p:sp>
        <p:nvSpPr>
          <p:cNvPr id="4" name="Slide Number Placeholder 3">
            <a:extLst>
              <a:ext uri="{FF2B5EF4-FFF2-40B4-BE49-F238E27FC236}">
                <a16:creationId xmlns:a16="http://schemas.microsoft.com/office/drawing/2014/main" id="{3EAC8968-D3E2-4B91-8015-1C6EA3D73865}"/>
              </a:ext>
            </a:extLst>
          </p:cNvPr>
          <p:cNvSpPr>
            <a:spLocks noGrp="1"/>
          </p:cNvSpPr>
          <p:nvPr>
            <p:ph type="sldNum" sz="quarter" idx="12"/>
          </p:nvPr>
        </p:nvSpPr>
        <p:spPr>
          <a:xfrm>
            <a:off x="8737600" y="6356351"/>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792926-CD49-4064-AD30-C1E706B6A545}" type="slidenum">
              <a:rPr kumimoji="0" lang="es-DO" sz="1800" b="0" i="0" u="none" strike="noStrike" kern="1200" cap="none" spc="0" normalizeH="0" baseline="0" noProof="0" smtClean="0">
                <a:ln>
                  <a:noFill/>
                </a:ln>
                <a:solidFill>
                  <a:srgbClr val="595959"/>
                </a:solidFill>
                <a:effectLst/>
                <a:uLnTx/>
                <a:uFillTx/>
                <a:latin typeface="Gotham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s-DO" sz="1800" b="0" i="0" u="none" strike="noStrike" kern="1200" cap="none" spc="0" normalizeH="0" baseline="0" noProof="0">
              <a:ln>
                <a:noFill/>
              </a:ln>
              <a:solidFill>
                <a:srgbClr val="595959"/>
              </a:solidFill>
              <a:effectLst/>
              <a:uLnTx/>
              <a:uFillTx/>
              <a:latin typeface="Gotham Book"/>
              <a:ea typeface="+mn-ea"/>
              <a:cs typeface="+mn-cs"/>
            </a:endParaRPr>
          </a:p>
        </p:txBody>
      </p:sp>
    </p:spTree>
    <p:extLst>
      <p:ext uri="{BB962C8B-B14F-4D97-AF65-F5344CB8AC3E}">
        <p14:creationId xmlns:p14="http://schemas.microsoft.com/office/powerpoint/2010/main" val="126829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7EC0D3-D423-B7C9-4AD3-A19C09C6D5F6}"/>
              </a:ext>
            </a:extLst>
          </p:cNvPr>
          <p:cNvPicPr>
            <a:picLocks noChangeAspect="1"/>
          </p:cNvPicPr>
          <p:nvPr/>
        </p:nvPicPr>
        <p:blipFill>
          <a:blip r:embed="rId2"/>
          <a:stretch>
            <a:fillRect/>
          </a:stretch>
        </p:blipFill>
        <p:spPr>
          <a:xfrm>
            <a:off x="1" y="0"/>
            <a:ext cx="12192000" cy="6858000"/>
          </a:xfrm>
          <a:prstGeom prst="rect">
            <a:avLst/>
          </a:prstGeom>
        </p:spPr>
      </p:pic>
      <p:pic>
        <p:nvPicPr>
          <p:cNvPr id="5" name="Picture 4">
            <a:extLst>
              <a:ext uri="{FF2B5EF4-FFF2-40B4-BE49-F238E27FC236}">
                <a16:creationId xmlns:a16="http://schemas.microsoft.com/office/drawing/2014/main" id="{01E35B1F-A4CB-06C7-BD0D-5702D7A75D30}"/>
              </a:ext>
            </a:extLst>
          </p:cNvPr>
          <p:cNvPicPr>
            <a:picLocks noChangeAspect="1"/>
          </p:cNvPicPr>
          <p:nvPr/>
        </p:nvPicPr>
        <p:blipFill rotWithShape="1">
          <a:blip r:embed="rId3"/>
          <a:srcRect t="5528" r="10856"/>
          <a:stretch/>
        </p:blipFill>
        <p:spPr>
          <a:xfrm>
            <a:off x="5263374" y="0"/>
            <a:ext cx="6928624" cy="6977638"/>
          </a:xfrm>
          <a:prstGeom prst="rect">
            <a:avLst/>
          </a:prstGeom>
        </p:spPr>
      </p:pic>
      <p:pic>
        <p:nvPicPr>
          <p:cNvPr id="6" name="Picture 5">
            <a:extLst>
              <a:ext uri="{FF2B5EF4-FFF2-40B4-BE49-F238E27FC236}">
                <a16:creationId xmlns:a16="http://schemas.microsoft.com/office/drawing/2014/main" id="{8C4E43C4-B40E-0A5B-CCCE-5D1186D18502}"/>
              </a:ext>
            </a:extLst>
          </p:cNvPr>
          <p:cNvPicPr>
            <a:picLocks noChangeAspect="1"/>
          </p:cNvPicPr>
          <p:nvPr/>
        </p:nvPicPr>
        <p:blipFill>
          <a:blip r:embed="rId4"/>
          <a:stretch>
            <a:fillRect/>
          </a:stretch>
        </p:blipFill>
        <p:spPr>
          <a:xfrm>
            <a:off x="425606" y="431314"/>
            <a:ext cx="3343508" cy="945904"/>
          </a:xfrm>
          <a:prstGeom prst="rect">
            <a:avLst/>
          </a:prstGeom>
        </p:spPr>
      </p:pic>
      <p:sp>
        <p:nvSpPr>
          <p:cNvPr id="7" name="Title 1">
            <a:extLst>
              <a:ext uri="{FF2B5EF4-FFF2-40B4-BE49-F238E27FC236}">
                <a16:creationId xmlns:a16="http://schemas.microsoft.com/office/drawing/2014/main" id="{F871A7D7-4047-39B9-97AE-534926ED3B7A}"/>
              </a:ext>
            </a:extLst>
          </p:cNvPr>
          <p:cNvSpPr>
            <a:spLocks noGrp="1"/>
          </p:cNvSpPr>
          <p:nvPr>
            <p:ph type="title"/>
          </p:nvPr>
        </p:nvSpPr>
        <p:spPr>
          <a:xfrm>
            <a:off x="656664" y="2441621"/>
            <a:ext cx="10878671" cy="758990"/>
          </a:xfrm>
        </p:spPr>
        <p:txBody>
          <a:bodyPr>
            <a:normAutofit/>
          </a:bodyPr>
          <a:lstStyle/>
          <a:p>
            <a:pPr algn="ctr"/>
            <a:r>
              <a:rPr lang="en-US" sz="3200" b="1" dirty="0" err="1">
                <a:solidFill>
                  <a:srgbClr val="595959"/>
                </a:solidFill>
                <a:latin typeface="Gotham Book"/>
              </a:rPr>
              <a:t>Modelo</a:t>
            </a:r>
            <a:r>
              <a:rPr lang="en-US" sz="3200" b="1" dirty="0">
                <a:solidFill>
                  <a:srgbClr val="595959"/>
                </a:solidFill>
                <a:latin typeface="Gotham Book"/>
              </a:rPr>
              <a:t> lineal</a:t>
            </a:r>
            <a:endParaRPr lang="es-DO" sz="3200" b="1" dirty="0">
              <a:solidFill>
                <a:srgbClr val="595959"/>
              </a:solidFill>
              <a:latin typeface="Gotham Book"/>
            </a:endParaRPr>
          </a:p>
        </p:txBody>
      </p:sp>
    </p:spTree>
    <p:extLst>
      <p:ext uri="{BB962C8B-B14F-4D97-AF65-F5344CB8AC3E}">
        <p14:creationId xmlns:p14="http://schemas.microsoft.com/office/powerpoint/2010/main" val="4066215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c-theme">
  <a:themeElements>
    <a:clrScheme name="Plantilla BCRD">
      <a:dk1>
        <a:srgbClr val="595959"/>
      </a:dk1>
      <a:lt1>
        <a:srgbClr val="FFFFFF"/>
      </a:lt1>
      <a:dk2>
        <a:srgbClr val="F68F1C"/>
      </a:dk2>
      <a:lt2>
        <a:srgbClr val="FEBE01"/>
      </a:lt2>
      <a:accent1>
        <a:srgbClr val="847451"/>
      </a:accent1>
      <a:accent2>
        <a:srgbClr val="3B68A1"/>
      </a:accent2>
      <a:accent3>
        <a:srgbClr val="567033"/>
      </a:accent3>
      <a:accent4>
        <a:srgbClr val="037B72"/>
      </a:accent4>
      <a:accent5>
        <a:srgbClr val="C6131A"/>
      </a:accent5>
      <a:accent6>
        <a:srgbClr val="73632F"/>
      </a:accent6>
      <a:hlink>
        <a:srgbClr val="C13444"/>
      </a:hlink>
      <a:folHlink>
        <a:srgbClr val="424242"/>
      </a:folHlink>
    </a:clrScheme>
    <a:fontScheme name="Custom 1">
      <a:majorFont>
        <a:latin typeface="Berling Nova Sans Pro"/>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theme" id="{AA84326B-8361-9342-B4BB-6D192B268814}" vid="{12BF7097-25F8-324C-AB1C-499617EC44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lantilla BCRD">
    <a:dk1>
      <a:srgbClr val="595959"/>
    </a:dk1>
    <a:lt1>
      <a:srgbClr val="FFFFFF"/>
    </a:lt1>
    <a:dk2>
      <a:srgbClr val="F68F1C"/>
    </a:dk2>
    <a:lt2>
      <a:srgbClr val="FEBE01"/>
    </a:lt2>
    <a:accent1>
      <a:srgbClr val="847451"/>
    </a:accent1>
    <a:accent2>
      <a:srgbClr val="3B68A1"/>
    </a:accent2>
    <a:accent3>
      <a:srgbClr val="567033"/>
    </a:accent3>
    <a:accent4>
      <a:srgbClr val="037B72"/>
    </a:accent4>
    <a:accent5>
      <a:srgbClr val="C6131A"/>
    </a:accent5>
    <a:accent6>
      <a:srgbClr val="73632F"/>
    </a:accent6>
    <a:hlink>
      <a:srgbClr val="C13444"/>
    </a:hlink>
    <a:folHlink>
      <a:srgbClr val="424242"/>
    </a:folHlink>
  </a:clrScheme>
  <a:fontScheme name="Custom 1">
    <a:majorFont>
      <a:latin typeface="Berling Nova Sans Pro"/>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196</TotalTime>
  <Words>1444</Words>
  <Application>Microsoft Office PowerPoint</Application>
  <PresentationFormat>Panorámica</PresentationFormat>
  <Paragraphs>150</Paragraphs>
  <Slides>20</Slides>
  <Notes>3</Notes>
  <HiddenSlides>0</HiddenSlides>
  <MMClips>0</MMClips>
  <ScaleCrop>false</ScaleCrop>
  <HeadingPairs>
    <vt:vector size="4" baseType="variant">
      <vt:variant>
        <vt:lpstr>Tema</vt:lpstr>
      </vt:variant>
      <vt:variant>
        <vt:i4>2</vt:i4>
      </vt:variant>
      <vt:variant>
        <vt:lpstr>Títulos de diapositiva</vt:lpstr>
      </vt:variant>
      <vt:variant>
        <vt:i4>20</vt:i4>
      </vt:variant>
    </vt:vector>
  </HeadingPairs>
  <TitlesOfParts>
    <vt:vector size="22" baseType="lpstr">
      <vt:lpstr>Office Theme</vt:lpstr>
      <vt:lpstr>bc-theme</vt:lpstr>
      <vt:lpstr>Presentación de PowerPoint</vt:lpstr>
      <vt:lpstr>Paridades macroeconómicas en una economía pequeña y abierta: el caso de República Dominicana</vt:lpstr>
      <vt:lpstr>Contenido </vt:lpstr>
      <vt:lpstr>Objetivos</vt:lpstr>
      <vt:lpstr>Introducción</vt:lpstr>
      <vt:lpstr>Revisión Literatura. Evidencia PPA</vt:lpstr>
      <vt:lpstr>Revisión Literatura. Evidencia PDI</vt:lpstr>
      <vt:lpstr>Revisión de literatura. Caso Dominicano</vt:lpstr>
      <vt:lpstr>Modelo lineal</vt:lpstr>
      <vt:lpstr>Modelo</vt:lpstr>
      <vt:lpstr>Modelo</vt:lpstr>
      <vt:lpstr>Modelo</vt:lpstr>
      <vt:lpstr>Ecuación del tipo de cambio</vt:lpstr>
      <vt:lpstr>Senda del tipo de cambio estimada</vt:lpstr>
      <vt:lpstr>Modelo de cambio de régimen</vt:lpstr>
      <vt:lpstr>Modelo de cambio de régimen</vt:lpstr>
      <vt:lpstr>Modelo de cambio de régimen</vt:lpstr>
      <vt:lpstr>Resultados de cambio de régimen – Probabilidades de régimen de inestabilidad</vt:lpstr>
      <vt:lpstr>Modelo de cambio de régimen</vt:lpstr>
      <vt:lpstr>Conclusiones y consideraciones finales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Leydy Maricris Paulino Garcia</dc:creator>
  <cp:lastModifiedBy>Hairys A. Tejeda R.</cp:lastModifiedBy>
  <cp:revision>15</cp:revision>
  <dcterms:created xsi:type="dcterms:W3CDTF">2023-11-23T16:25:12Z</dcterms:created>
  <dcterms:modified xsi:type="dcterms:W3CDTF">2024-12-10T18:33:58Z</dcterms:modified>
</cp:coreProperties>
</file>