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8.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9.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0.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1.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2.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3.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4.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5.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6.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7.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18.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9.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0.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1.xml" ContentType="application/vnd.openxmlformats-officedocument.themeOverr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22.xml" ContentType="application/vnd.openxmlformats-officedocument.themeOverr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3.xml" ContentType="application/vnd.openxmlformats-officedocument.themeOverr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24.xml" ContentType="application/vnd.openxmlformats-officedocument.themeOverr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25.xml" ContentType="application/vnd.openxmlformats-officedocument.themeOverr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Lst>
  <p:sldIdLst>
    <p:sldId id="256" r:id="rId6"/>
    <p:sldId id="258" r:id="rId7"/>
    <p:sldId id="558" r:id="rId8"/>
    <p:sldId id="501" r:id="rId9"/>
    <p:sldId id="263" r:id="rId10"/>
    <p:sldId id="563" r:id="rId11"/>
    <p:sldId id="264" r:id="rId12"/>
    <p:sldId id="265" r:id="rId13"/>
    <p:sldId id="266" r:id="rId14"/>
    <p:sldId id="267" r:id="rId15"/>
    <p:sldId id="560" r:id="rId16"/>
    <p:sldId id="328" r:id="rId17"/>
    <p:sldId id="268" r:id="rId18"/>
    <p:sldId id="270" r:id="rId19"/>
    <p:sldId id="561" r:id="rId20"/>
    <p:sldId id="271" r:id="rId21"/>
    <p:sldId id="506" r:id="rId22"/>
    <p:sldId id="508" r:id="rId23"/>
    <p:sldId id="562" r:id="rId24"/>
    <p:sldId id="510" r:id="rId25"/>
    <p:sldId id="564" r:id="rId26"/>
    <p:sldId id="519" r:id="rId27"/>
    <p:sldId id="512" r:id="rId28"/>
    <p:sldId id="516" r:id="rId29"/>
    <p:sldId id="570" r:id="rId30"/>
    <p:sldId id="515" r:id="rId31"/>
    <p:sldId id="520" r:id="rId32"/>
    <p:sldId id="565" r:id="rId33"/>
    <p:sldId id="521" r:id="rId34"/>
    <p:sldId id="522" r:id="rId35"/>
    <p:sldId id="524" r:id="rId36"/>
    <p:sldId id="528" r:id="rId37"/>
    <p:sldId id="529" r:id="rId38"/>
    <p:sldId id="566" r:id="rId39"/>
    <p:sldId id="535" r:id="rId40"/>
    <p:sldId id="532" r:id="rId41"/>
    <p:sldId id="533" r:id="rId42"/>
    <p:sldId id="531" r:id="rId43"/>
    <p:sldId id="567" r:id="rId44"/>
    <p:sldId id="537" r:id="rId45"/>
    <p:sldId id="541" r:id="rId46"/>
    <p:sldId id="542" r:id="rId47"/>
    <p:sldId id="538" r:id="rId48"/>
    <p:sldId id="544" r:id="rId49"/>
    <p:sldId id="545" r:id="rId50"/>
    <p:sldId id="568" r:id="rId51"/>
    <p:sldId id="546" r:id="rId52"/>
    <p:sldId id="548" r:id="rId53"/>
    <p:sldId id="550" r:id="rId54"/>
    <p:sldId id="551" r:id="rId55"/>
    <p:sldId id="555" r:id="rId56"/>
    <p:sldId id="569" r:id="rId57"/>
    <p:sldId id="553" r:id="rId58"/>
    <p:sldId id="554" r:id="rId59"/>
    <p:sldId id="257" r:id="rId60"/>
  </p:sldIdLst>
  <p:sldSz cx="12192000" cy="6858000"/>
  <p:notesSz cx="6858000" cy="9144000"/>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A1725-485B-4F9F-B2E6-A58E2FD0C975}" v="2" dt="2024-08-27T03:30:03.361"/>
    <p1510:client id="{88592048-CA02-46ED-8106-FB6BCC111E28}" v="17" dt="2024-08-27T03:49:43.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9" d="100"/>
          <a:sy n="79" d="100"/>
        </p:scale>
        <p:origin x="85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anna Maria Medina Buten" userId="e6b304a7-f0fd-475f-a54f-7627b5daffd6" providerId="ADAL" clId="{88592048-CA02-46ED-8106-FB6BCC111E28}"/>
    <pc:docChg chg="undo custSel modSld">
      <pc:chgData name="Yoanna Maria Medina Buten" userId="e6b304a7-f0fd-475f-a54f-7627b5daffd6" providerId="ADAL" clId="{88592048-CA02-46ED-8106-FB6BCC111E28}" dt="2024-08-27T04:14:12.424" v="174" actId="123"/>
      <pc:docMkLst>
        <pc:docMk/>
      </pc:docMkLst>
      <pc:sldChg chg="modSp mod">
        <pc:chgData name="Yoanna Maria Medina Buten" userId="e6b304a7-f0fd-475f-a54f-7627b5daffd6" providerId="ADAL" clId="{88592048-CA02-46ED-8106-FB6BCC111E28}" dt="2024-08-27T03:45:56.723" v="41" actId="1036"/>
        <pc:sldMkLst>
          <pc:docMk/>
          <pc:sldMk cId="412052118" sldId="263"/>
        </pc:sldMkLst>
        <pc:graphicFrameChg chg="mod">
          <ac:chgData name="Yoanna Maria Medina Buten" userId="e6b304a7-f0fd-475f-a54f-7627b5daffd6" providerId="ADAL" clId="{88592048-CA02-46ED-8106-FB6BCC111E28}" dt="2024-08-27T03:45:38.584" v="40" actId="20577"/>
          <ac:graphicFrameMkLst>
            <pc:docMk/>
            <pc:sldMk cId="412052118" sldId="263"/>
            <ac:graphicFrameMk id="5" creationId="{80AEC62E-3A92-E468-CEA9-CA1874EE947A}"/>
          </ac:graphicFrameMkLst>
        </pc:graphicFrameChg>
        <pc:graphicFrameChg chg="mod">
          <ac:chgData name="Yoanna Maria Medina Buten" userId="e6b304a7-f0fd-475f-a54f-7627b5daffd6" providerId="ADAL" clId="{88592048-CA02-46ED-8106-FB6BCC111E28}" dt="2024-08-27T03:45:56.723" v="41" actId="1036"/>
          <ac:graphicFrameMkLst>
            <pc:docMk/>
            <pc:sldMk cId="412052118" sldId="263"/>
            <ac:graphicFrameMk id="6" creationId="{530CA2BB-27B8-DFCF-F1A4-42DF81D3FC09}"/>
          </ac:graphicFrameMkLst>
        </pc:graphicFrameChg>
      </pc:sldChg>
      <pc:sldChg chg="modSp">
        <pc:chgData name="Yoanna Maria Medina Buten" userId="e6b304a7-f0fd-475f-a54f-7627b5daffd6" providerId="ADAL" clId="{88592048-CA02-46ED-8106-FB6BCC111E28}" dt="2024-08-27T03:49:43.329" v="45" actId="20577"/>
        <pc:sldMkLst>
          <pc:docMk/>
          <pc:sldMk cId="2293067516" sldId="270"/>
        </pc:sldMkLst>
        <pc:graphicFrameChg chg="mod">
          <ac:chgData name="Yoanna Maria Medina Buten" userId="e6b304a7-f0fd-475f-a54f-7627b5daffd6" providerId="ADAL" clId="{88592048-CA02-46ED-8106-FB6BCC111E28}" dt="2024-08-27T03:49:43.329" v="45" actId="20577"/>
          <ac:graphicFrameMkLst>
            <pc:docMk/>
            <pc:sldMk cId="2293067516" sldId="270"/>
            <ac:graphicFrameMk id="7" creationId="{A7CEBCEB-8142-C682-7FCD-523D85AFD2EC}"/>
          </ac:graphicFrameMkLst>
        </pc:graphicFrameChg>
      </pc:sldChg>
      <pc:sldChg chg="modSp mod">
        <pc:chgData name="Yoanna Maria Medina Buten" userId="e6b304a7-f0fd-475f-a54f-7627b5daffd6" providerId="ADAL" clId="{88592048-CA02-46ED-8106-FB6BCC111E28}" dt="2024-08-27T03:49:07.326" v="44" actId="20577"/>
        <pc:sldMkLst>
          <pc:docMk/>
          <pc:sldMk cId="3526073137" sldId="328"/>
        </pc:sldMkLst>
        <pc:spChg chg="mod">
          <ac:chgData name="Yoanna Maria Medina Buten" userId="e6b304a7-f0fd-475f-a54f-7627b5daffd6" providerId="ADAL" clId="{88592048-CA02-46ED-8106-FB6BCC111E28}" dt="2024-08-27T03:49:07.326" v="44" actId="20577"/>
          <ac:spMkLst>
            <pc:docMk/>
            <pc:sldMk cId="3526073137" sldId="328"/>
            <ac:spMk id="2" creationId="{D7094633-1369-ED56-1C5B-65BED58E95C4}"/>
          </ac:spMkLst>
        </pc:spChg>
      </pc:sldChg>
      <pc:sldChg chg="modSp mod">
        <pc:chgData name="Yoanna Maria Medina Buten" userId="e6b304a7-f0fd-475f-a54f-7627b5daffd6" providerId="ADAL" clId="{88592048-CA02-46ED-8106-FB6BCC111E28}" dt="2024-08-27T03:44:05.454" v="24" actId="20577"/>
        <pc:sldMkLst>
          <pc:docMk/>
          <pc:sldMk cId="743517312" sldId="501"/>
        </pc:sldMkLst>
        <pc:spChg chg="mod">
          <ac:chgData name="Yoanna Maria Medina Buten" userId="e6b304a7-f0fd-475f-a54f-7627b5daffd6" providerId="ADAL" clId="{88592048-CA02-46ED-8106-FB6BCC111E28}" dt="2024-08-27T03:44:05.454" v="24" actId="20577"/>
          <ac:spMkLst>
            <pc:docMk/>
            <pc:sldMk cId="743517312" sldId="501"/>
            <ac:spMk id="19" creationId="{4E4D5B2D-5B73-0064-5324-80BB5EB90821}"/>
          </ac:spMkLst>
        </pc:spChg>
      </pc:sldChg>
      <pc:sldChg chg="modSp mod">
        <pc:chgData name="Yoanna Maria Medina Buten" userId="e6b304a7-f0fd-475f-a54f-7627b5daffd6" providerId="ADAL" clId="{88592048-CA02-46ED-8106-FB6BCC111E28}" dt="2024-08-27T03:52:51.033" v="55" actId="20577"/>
        <pc:sldMkLst>
          <pc:docMk/>
          <pc:sldMk cId="1133774259" sldId="508"/>
        </pc:sldMkLst>
        <pc:spChg chg="mod">
          <ac:chgData name="Yoanna Maria Medina Buten" userId="e6b304a7-f0fd-475f-a54f-7627b5daffd6" providerId="ADAL" clId="{88592048-CA02-46ED-8106-FB6BCC111E28}" dt="2024-08-27T03:52:41.771" v="54" actId="6549"/>
          <ac:spMkLst>
            <pc:docMk/>
            <pc:sldMk cId="1133774259" sldId="508"/>
            <ac:spMk id="14" creationId="{9F6167DD-9576-57E8-348D-2839BF6780E6}"/>
          </ac:spMkLst>
        </pc:spChg>
        <pc:spChg chg="mod">
          <ac:chgData name="Yoanna Maria Medina Buten" userId="e6b304a7-f0fd-475f-a54f-7627b5daffd6" providerId="ADAL" clId="{88592048-CA02-46ED-8106-FB6BCC111E28}" dt="2024-08-27T03:52:51.033" v="55" actId="20577"/>
          <ac:spMkLst>
            <pc:docMk/>
            <pc:sldMk cId="1133774259" sldId="508"/>
            <ac:spMk id="16" creationId="{829B37B8-6FC4-2458-B590-7A2C21C50335}"/>
          </ac:spMkLst>
        </pc:spChg>
      </pc:sldChg>
      <pc:sldChg chg="modSp mod">
        <pc:chgData name="Yoanna Maria Medina Buten" userId="e6b304a7-f0fd-475f-a54f-7627b5daffd6" providerId="ADAL" clId="{88592048-CA02-46ED-8106-FB6BCC111E28}" dt="2024-08-27T03:53:39.836" v="56" actId="6549"/>
        <pc:sldMkLst>
          <pc:docMk/>
          <pc:sldMk cId="3725592917" sldId="510"/>
        </pc:sldMkLst>
        <pc:spChg chg="mod">
          <ac:chgData name="Yoanna Maria Medina Buten" userId="e6b304a7-f0fd-475f-a54f-7627b5daffd6" providerId="ADAL" clId="{88592048-CA02-46ED-8106-FB6BCC111E28}" dt="2024-08-27T03:53:39.836" v="56" actId="6549"/>
          <ac:spMkLst>
            <pc:docMk/>
            <pc:sldMk cId="3725592917" sldId="510"/>
            <ac:spMk id="7" creationId="{BDA70C0B-69C0-6344-944E-6EB0713567B1}"/>
          </ac:spMkLst>
        </pc:spChg>
      </pc:sldChg>
      <pc:sldChg chg="modSp mod">
        <pc:chgData name="Yoanna Maria Medina Buten" userId="e6b304a7-f0fd-475f-a54f-7627b5daffd6" providerId="ADAL" clId="{88592048-CA02-46ED-8106-FB6BCC111E28}" dt="2024-08-27T03:55:13.341" v="64" actId="6549"/>
        <pc:sldMkLst>
          <pc:docMk/>
          <pc:sldMk cId="3030079405" sldId="516"/>
        </pc:sldMkLst>
        <pc:spChg chg="mod">
          <ac:chgData name="Yoanna Maria Medina Buten" userId="e6b304a7-f0fd-475f-a54f-7627b5daffd6" providerId="ADAL" clId="{88592048-CA02-46ED-8106-FB6BCC111E28}" dt="2024-08-27T03:55:13.341" v="64" actId="6549"/>
          <ac:spMkLst>
            <pc:docMk/>
            <pc:sldMk cId="3030079405" sldId="516"/>
            <ac:spMk id="18" creationId="{D677E2E8-EF91-A8DA-0A58-F630E9CB6888}"/>
          </ac:spMkLst>
        </pc:spChg>
      </pc:sldChg>
      <pc:sldChg chg="modSp mod">
        <pc:chgData name="Yoanna Maria Medina Buten" userId="e6b304a7-f0fd-475f-a54f-7627b5daffd6" providerId="ADAL" clId="{88592048-CA02-46ED-8106-FB6BCC111E28}" dt="2024-08-27T03:54:36.616" v="62" actId="20577"/>
        <pc:sldMkLst>
          <pc:docMk/>
          <pc:sldMk cId="2071076766" sldId="519"/>
        </pc:sldMkLst>
        <pc:spChg chg="mod">
          <ac:chgData name="Yoanna Maria Medina Buten" userId="e6b304a7-f0fd-475f-a54f-7627b5daffd6" providerId="ADAL" clId="{88592048-CA02-46ED-8106-FB6BCC111E28}" dt="2024-08-27T03:54:08.756" v="60" actId="6549"/>
          <ac:spMkLst>
            <pc:docMk/>
            <pc:sldMk cId="2071076766" sldId="519"/>
            <ac:spMk id="8" creationId="{3B2DB580-F5E3-9CFF-4800-7BBE93DE0A0B}"/>
          </ac:spMkLst>
        </pc:spChg>
        <pc:spChg chg="mod">
          <ac:chgData name="Yoanna Maria Medina Buten" userId="e6b304a7-f0fd-475f-a54f-7627b5daffd6" providerId="ADAL" clId="{88592048-CA02-46ED-8106-FB6BCC111E28}" dt="2024-08-27T03:54:36.616" v="62" actId="20577"/>
          <ac:spMkLst>
            <pc:docMk/>
            <pc:sldMk cId="2071076766" sldId="519"/>
            <ac:spMk id="14" creationId="{9F6167DD-9576-57E8-348D-2839BF6780E6}"/>
          </ac:spMkLst>
        </pc:spChg>
      </pc:sldChg>
      <pc:sldChg chg="modSp mod">
        <pc:chgData name="Yoanna Maria Medina Buten" userId="e6b304a7-f0fd-475f-a54f-7627b5daffd6" providerId="ADAL" clId="{88592048-CA02-46ED-8106-FB6BCC111E28}" dt="2024-08-27T03:59:00.038" v="73" actId="1076"/>
        <pc:sldMkLst>
          <pc:docMk/>
          <pc:sldMk cId="3385965402" sldId="520"/>
        </pc:sldMkLst>
        <pc:spChg chg="mod">
          <ac:chgData name="Yoanna Maria Medina Buten" userId="e6b304a7-f0fd-475f-a54f-7627b5daffd6" providerId="ADAL" clId="{88592048-CA02-46ED-8106-FB6BCC111E28}" dt="2024-08-27T03:58:30.794" v="71" actId="122"/>
          <ac:spMkLst>
            <pc:docMk/>
            <pc:sldMk cId="3385965402" sldId="520"/>
            <ac:spMk id="5" creationId="{EC4A7DBE-FDBF-AE91-051F-081AB6D47417}"/>
          </ac:spMkLst>
        </pc:spChg>
        <pc:spChg chg="mod">
          <ac:chgData name="Yoanna Maria Medina Buten" userId="e6b304a7-f0fd-475f-a54f-7627b5daffd6" providerId="ADAL" clId="{88592048-CA02-46ED-8106-FB6BCC111E28}" dt="2024-08-27T03:59:00.038" v="73" actId="1076"/>
          <ac:spMkLst>
            <pc:docMk/>
            <pc:sldMk cId="3385965402" sldId="520"/>
            <ac:spMk id="8" creationId="{D3ECCB01-9AF0-B12E-1BC2-CBD8FDD0C483}"/>
          </ac:spMkLst>
        </pc:spChg>
        <pc:picChg chg="mod">
          <ac:chgData name="Yoanna Maria Medina Buten" userId="e6b304a7-f0fd-475f-a54f-7627b5daffd6" providerId="ADAL" clId="{88592048-CA02-46ED-8106-FB6BCC111E28}" dt="2024-08-27T03:58:49.695" v="72" actId="1076"/>
          <ac:picMkLst>
            <pc:docMk/>
            <pc:sldMk cId="3385965402" sldId="520"/>
            <ac:picMk id="9" creationId="{688253C9-2A64-7932-695F-7DEE47168810}"/>
          </ac:picMkLst>
        </pc:picChg>
      </pc:sldChg>
      <pc:sldChg chg="modSp mod">
        <pc:chgData name="Yoanna Maria Medina Buten" userId="e6b304a7-f0fd-475f-a54f-7627b5daffd6" providerId="ADAL" clId="{88592048-CA02-46ED-8106-FB6BCC111E28}" dt="2024-08-27T04:00:10.125" v="75" actId="20577"/>
        <pc:sldMkLst>
          <pc:docMk/>
          <pc:sldMk cId="1844158157" sldId="521"/>
        </pc:sldMkLst>
        <pc:spChg chg="mod">
          <ac:chgData name="Yoanna Maria Medina Buten" userId="e6b304a7-f0fd-475f-a54f-7627b5daffd6" providerId="ADAL" clId="{88592048-CA02-46ED-8106-FB6BCC111E28}" dt="2024-08-27T04:00:10.125" v="75" actId="20577"/>
          <ac:spMkLst>
            <pc:docMk/>
            <pc:sldMk cId="1844158157" sldId="521"/>
            <ac:spMk id="7" creationId="{F8305C39-0AB3-73D5-B87F-D8608F38E9E3}"/>
          </ac:spMkLst>
        </pc:spChg>
      </pc:sldChg>
      <pc:sldChg chg="modSp mod">
        <pc:chgData name="Yoanna Maria Medina Buten" userId="e6b304a7-f0fd-475f-a54f-7627b5daffd6" providerId="ADAL" clId="{88592048-CA02-46ED-8106-FB6BCC111E28}" dt="2024-08-27T04:01:00.936" v="80" actId="108"/>
        <pc:sldMkLst>
          <pc:docMk/>
          <pc:sldMk cId="1583522066" sldId="522"/>
        </pc:sldMkLst>
        <pc:spChg chg="mod">
          <ac:chgData name="Yoanna Maria Medina Buten" userId="e6b304a7-f0fd-475f-a54f-7627b5daffd6" providerId="ADAL" clId="{88592048-CA02-46ED-8106-FB6BCC111E28}" dt="2024-08-27T04:01:00.936" v="80" actId="108"/>
          <ac:spMkLst>
            <pc:docMk/>
            <pc:sldMk cId="1583522066" sldId="522"/>
            <ac:spMk id="4" creationId="{A8DD3C81-220A-BC53-6D68-927DD1A93F87}"/>
          </ac:spMkLst>
        </pc:spChg>
      </pc:sldChg>
      <pc:sldChg chg="modSp mod">
        <pc:chgData name="Yoanna Maria Medina Buten" userId="e6b304a7-f0fd-475f-a54f-7627b5daffd6" providerId="ADAL" clId="{88592048-CA02-46ED-8106-FB6BCC111E28}" dt="2024-08-27T04:01:30.888" v="88" actId="20577"/>
        <pc:sldMkLst>
          <pc:docMk/>
          <pc:sldMk cId="3327891819" sldId="524"/>
        </pc:sldMkLst>
        <pc:spChg chg="mod">
          <ac:chgData name="Yoanna Maria Medina Buten" userId="e6b304a7-f0fd-475f-a54f-7627b5daffd6" providerId="ADAL" clId="{88592048-CA02-46ED-8106-FB6BCC111E28}" dt="2024-08-27T04:01:30.888" v="88" actId="20577"/>
          <ac:spMkLst>
            <pc:docMk/>
            <pc:sldMk cId="3327891819" sldId="524"/>
            <ac:spMk id="5" creationId="{644C1EAC-8545-17AD-8C43-37119074FEEB}"/>
          </ac:spMkLst>
        </pc:spChg>
      </pc:sldChg>
      <pc:sldChg chg="modSp mod">
        <pc:chgData name="Yoanna Maria Medina Buten" userId="e6b304a7-f0fd-475f-a54f-7627b5daffd6" providerId="ADAL" clId="{88592048-CA02-46ED-8106-FB6BCC111E28}" dt="2024-08-27T04:04:57.657" v="102" actId="1076"/>
        <pc:sldMkLst>
          <pc:docMk/>
          <pc:sldMk cId="4223867376" sldId="533"/>
        </pc:sldMkLst>
        <pc:spChg chg="mod">
          <ac:chgData name="Yoanna Maria Medina Buten" userId="e6b304a7-f0fd-475f-a54f-7627b5daffd6" providerId="ADAL" clId="{88592048-CA02-46ED-8106-FB6BCC111E28}" dt="2024-08-27T04:04:57.657" v="102" actId="1076"/>
          <ac:spMkLst>
            <pc:docMk/>
            <pc:sldMk cId="4223867376" sldId="533"/>
            <ac:spMk id="12" creationId="{C6713A12-9F1D-FF44-1057-FD0E28976D2B}"/>
          </ac:spMkLst>
        </pc:spChg>
      </pc:sldChg>
      <pc:sldChg chg="modSp mod">
        <pc:chgData name="Yoanna Maria Medina Buten" userId="e6b304a7-f0fd-475f-a54f-7627b5daffd6" providerId="ADAL" clId="{88592048-CA02-46ED-8106-FB6BCC111E28}" dt="2024-08-27T04:04:15.337" v="100" actId="20577"/>
        <pc:sldMkLst>
          <pc:docMk/>
          <pc:sldMk cId="2940872851" sldId="535"/>
        </pc:sldMkLst>
        <pc:spChg chg="mod">
          <ac:chgData name="Yoanna Maria Medina Buten" userId="e6b304a7-f0fd-475f-a54f-7627b5daffd6" providerId="ADAL" clId="{88592048-CA02-46ED-8106-FB6BCC111E28}" dt="2024-08-27T04:04:15.337" v="100" actId="20577"/>
          <ac:spMkLst>
            <pc:docMk/>
            <pc:sldMk cId="2940872851" sldId="535"/>
            <ac:spMk id="8" creationId="{3B2DB580-F5E3-9CFF-4800-7BBE93DE0A0B}"/>
          </ac:spMkLst>
        </pc:spChg>
      </pc:sldChg>
      <pc:sldChg chg="modSp mod">
        <pc:chgData name="Yoanna Maria Medina Buten" userId="e6b304a7-f0fd-475f-a54f-7627b5daffd6" providerId="ADAL" clId="{88592048-CA02-46ED-8106-FB6BCC111E28}" dt="2024-08-27T04:06:00.618" v="110" actId="20577"/>
        <pc:sldMkLst>
          <pc:docMk/>
          <pc:sldMk cId="2255446679" sldId="537"/>
        </pc:sldMkLst>
        <pc:spChg chg="mod">
          <ac:chgData name="Yoanna Maria Medina Buten" userId="e6b304a7-f0fd-475f-a54f-7627b5daffd6" providerId="ADAL" clId="{88592048-CA02-46ED-8106-FB6BCC111E28}" dt="2024-08-27T04:06:00.618" v="110" actId="20577"/>
          <ac:spMkLst>
            <pc:docMk/>
            <pc:sldMk cId="2255446679" sldId="537"/>
            <ac:spMk id="9" creationId="{63342237-3ABA-8B05-8EFD-80D5C5325A3C}"/>
          </ac:spMkLst>
        </pc:spChg>
      </pc:sldChg>
      <pc:sldChg chg="modSp mod">
        <pc:chgData name="Yoanna Maria Medina Buten" userId="e6b304a7-f0fd-475f-a54f-7627b5daffd6" providerId="ADAL" clId="{88592048-CA02-46ED-8106-FB6BCC111E28}" dt="2024-08-27T04:10:09.658" v="147" actId="6549"/>
        <pc:sldMkLst>
          <pc:docMk/>
          <pc:sldMk cId="66824141" sldId="538"/>
        </pc:sldMkLst>
        <pc:spChg chg="mod">
          <ac:chgData name="Yoanna Maria Medina Buten" userId="e6b304a7-f0fd-475f-a54f-7627b5daffd6" providerId="ADAL" clId="{88592048-CA02-46ED-8106-FB6BCC111E28}" dt="2024-08-27T04:10:09.658" v="147" actId="6549"/>
          <ac:spMkLst>
            <pc:docMk/>
            <pc:sldMk cId="66824141" sldId="538"/>
            <ac:spMk id="5" creationId="{89A630AF-B4BE-0AA2-7C83-9A54E63DC63F}"/>
          </ac:spMkLst>
        </pc:spChg>
      </pc:sldChg>
      <pc:sldChg chg="modSp mod">
        <pc:chgData name="Yoanna Maria Medina Buten" userId="e6b304a7-f0fd-475f-a54f-7627b5daffd6" providerId="ADAL" clId="{88592048-CA02-46ED-8106-FB6BCC111E28}" dt="2024-08-27T04:08:28.833" v="130" actId="6549"/>
        <pc:sldMkLst>
          <pc:docMk/>
          <pc:sldMk cId="496619735" sldId="541"/>
        </pc:sldMkLst>
        <pc:spChg chg="mod">
          <ac:chgData name="Yoanna Maria Medina Buten" userId="e6b304a7-f0fd-475f-a54f-7627b5daffd6" providerId="ADAL" clId="{88592048-CA02-46ED-8106-FB6BCC111E28}" dt="2024-08-27T04:08:28.833" v="130" actId="6549"/>
          <ac:spMkLst>
            <pc:docMk/>
            <pc:sldMk cId="496619735" sldId="541"/>
            <ac:spMk id="8" creationId="{02FB41B1-CEDA-D885-7734-A5F7626855F7}"/>
          </ac:spMkLst>
        </pc:spChg>
      </pc:sldChg>
      <pc:sldChg chg="modSp mod">
        <pc:chgData name="Yoanna Maria Medina Buten" userId="e6b304a7-f0fd-475f-a54f-7627b5daffd6" providerId="ADAL" clId="{88592048-CA02-46ED-8106-FB6BCC111E28}" dt="2024-08-27T04:09:35.328" v="144" actId="20577"/>
        <pc:sldMkLst>
          <pc:docMk/>
          <pc:sldMk cId="372855618" sldId="542"/>
        </pc:sldMkLst>
        <pc:spChg chg="mod">
          <ac:chgData name="Yoanna Maria Medina Buten" userId="e6b304a7-f0fd-475f-a54f-7627b5daffd6" providerId="ADAL" clId="{88592048-CA02-46ED-8106-FB6BCC111E28}" dt="2024-08-27T04:09:35.328" v="144" actId="20577"/>
          <ac:spMkLst>
            <pc:docMk/>
            <pc:sldMk cId="372855618" sldId="542"/>
            <ac:spMk id="8" creationId="{2E1D417C-DF1C-4242-C4EA-EBA76876FB9C}"/>
          </ac:spMkLst>
        </pc:spChg>
      </pc:sldChg>
      <pc:sldChg chg="modSp mod">
        <pc:chgData name="Yoanna Maria Medina Buten" userId="e6b304a7-f0fd-475f-a54f-7627b5daffd6" providerId="ADAL" clId="{88592048-CA02-46ED-8106-FB6BCC111E28}" dt="2024-08-27T04:10:47.705" v="148" actId="20577"/>
        <pc:sldMkLst>
          <pc:docMk/>
          <pc:sldMk cId="1451824" sldId="544"/>
        </pc:sldMkLst>
        <pc:spChg chg="mod">
          <ac:chgData name="Yoanna Maria Medina Buten" userId="e6b304a7-f0fd-475f-a54f-7627b5daffd6" providerId="ADAL" clId="{88592048-CA02-46ED-8106-FB6BCC111E28}" dt="2024-08-27T04:10:47.705" v="148" actId="20577"/>
          <ac:spMkLst>
            <pc:docMk/>
            <pc:sldMk cId="1451824" sldId="544"/>
            <ac:spMk id="4" creationId="{273810AF-2B0B-364E-4C34-D9B246AB7CDE}"/>
          </ac:spMkLst>
        </pc:spChg>
      </pc:sldChg>
      <pc:sldChg chg="modSp mod">
        <pc:chgData name="Yoanna Maria Medina Buten" userId="e6b304a7-f0fd-475f-a54f-7627b5daffd6" providerId="ADAL" clId="{88592048-CA02-46ED-8106-FB6BCC111E28}" dt="2024-08-27T04:11:02.709" v="149" actId="123"/>
        <pc:sldMkLst>
          <pc:docMk/>
          <pc:sldMk cId="3514877729" sldId="545"/>
        </pc:sldMkLst>
        <pc:spChg chg="mod">
          <ac:chgData name="Yoanna Maria Medina Buten" userId="e6b304a7-f0fd-475f-a54f-7627b5daffd6" providerId="ADAL" clId="{88592048-CA02-46ED-8106-FB6BCC111E28}" dt="2024-08-27T04:11:02.709" v="149" actId="123"/>
          <ac:spMkLst>
            <pc:docMk/>
            <pc:sldMk cId="3514877729" sldId="545"/>
            <ac:spMk id="9" creationId="{A605A244-C557-891F-ACDC-339EF98B733A}"/>
          </ac:spMkLst>
        </pc:spChg>
      </pc:sldChg>
      <pc:sldChg chg="modSp mod">
        <pc:chgData name="Yoanna Maria Medina Buten" userId="e6b304a7-f0fd-475f-a54f-7627b5daffd6" providerId="ADAL" clId="{88592048-CA02-46ED-8106-FB6BCC111E28}" dt="2024-08-27T04:11:57.372" v="155" actId="14100"/>
        <pc:sldMkLst>
          <pc:docMk/>
          <pc:sldMk cId="298938471" sldId="548"/>
        </pc:sldMkLst>
        <pc:spChg chg="mod">
          <ac:chgData name="Yoanna Maria Medina Buten" userId="e6b304a7-f0fd-475f-a54f-7627b5daffd6" providerId="ADAL" clId="{88592048-CA02-46ED-8106-FB6BCC111E28}" dt="2024-08-27T04:11:51.435" v="154" actId="14100"/>
          <ac:spMkLst>
            <pc:docMk/>
            <pc:sldMk cId="298938471" sldId="548"/>
            <ac:spMk id="14" creationId="{8EB5DA45-A383-09D6-F051-8A7D1A66E5EB}"/>
          </ac:spMkLst>
        </pc:spChg>
        <pc:spChg chg="mod">
          <ac:chgData name="Yoanna Maria Medina Buten" userId="e6b304a7-f0fd-475f-a54f-7627b5daffd6" providerId="ADAL" clId="{88592048-CA02-46ED-8106-FB6BCC111E28}" dt="2024-08-27T04:11:36.173" v="151" actId="123"/>
          <ac:spMkLst>
            <pc:docMk/>
            <pc:sldMk cId="298938471" sldId="548"/>
            <ac:spMk id="15" creationId="{3035659F-20A5-88A1-5B12-817B5223F83D}"/>
          </ac:spMkLst>
        </pc:spChg>
        <pc:spChg chg="mod">
          <ac:chgData name="Yoanna Maria Medina Buten" userId="e6b304a7-f0fd-475f-a54f-7627b5daffd6" providerId="ADAL" clId="{88592048-CA02-46ED-8106-FB6BCC111E28}" dt="2024-08-27T04:11:57.372" v="155" actId="14100"/>
          <ac:spMkLst>
            <pc:docMk/>
            <pc:sldMk cId="298938471" sldId="548"/>
            <ac:spMk id="19" creationId="{E51B37F3-74EF-31EA-8EFB-B9550BC230A4}"/>
          </ac:spMkLst>
        </pc:spChg>
        <pc:spChg chg="mod">
          <ac:chgData name="Yoanna Maria Medina Buten" userId="e6b304a7-f0fd-475f-a54f-7627b5daffd6" providerId="ADAL" clId="{88592048-CA02-46ED-8106-FB6BCC111E28}" dt="2024-08-27T04:11:44.552" v="153" actId="123"/>
          <ac:spMkLst>
            <pc:docMk/>
            <pc:sldMk cId="298938471" sldId="548"/>
            <ac:spMk id="20" creationId="{7E644F1E-1482-F01B-668D-F9E9195F8A96}"/>
          </ac:spMkLst>
        </pc:spChg>
      </pc:sldChg>
      <pc:sldChg chg="modSp mod">
        <pc:chgData name="Yoanna Maria Medina Buten" userId="e6b304a7-f0fd-475f-a54f-7627b5daffd6" providerId="ADAL" clId="{88592048-CA02-46ED-8106-FB6BCC111E28}" dt="2024-08-27T04:13:26.684" v="161" actId="123"/>
        <pc:sldMkLst>
          <pc:docMk/>
          <pc:sldMk cId="2037190604" sldId="553"/>
        </pc:sldMkLst>
        <pc:spChg chg="mod">
          <ac:chgData name="Yoanna Maria Medina Buten" userId="e6b304a7-f0fd-475f-a54f-7627b5daffd6" providerId="ADAL" clId="{88592048-CA02-46ED-8106-FB6BCC111E28}" dt="2024-08-27T04:13:26.684" v="161" actId="123"/>
          <ac:spMkLst>
            <pc:docMk/>
            <pc:sldMk cId="2037190604" sldId="553"/>
            <ac:spMk id="5" creationId="{62FACEEF-54B5-20F4-316D-5620F1A57722}"/>
          </ac:spMkLst>
        </pc:spChg>
      </pc:sldChg>
      <pc:sldChg chg="modSp mod">
        <pc:chgData name="Yoanna Maria Medina Buten" userId="e6b304a7-f0fd-475f-a54f-7627b5daffd6" providerId="ADAL" clId="{88592048-CA02-46ED-8106-FB6BCC111E28}" dt="2024-08-27T04:14:12.424" v="174" actId="123"/>
        <pc:sldMkLst>
          <pc:docMk/>
          <pc:sldMk cId="1465442724" sldId="554"/>
        </pc:sldMkLst>
        <pc:spChg chg="mod">
          <ac:chgData name="Yoanna Maria Medina Buten" userId="e6b304a7-f0fd-475f-a54f-7627b5daffd6" providerId="ADAL" clId="{88592048-CA02-46ED-8106-FB6BCC111E28}" dt="2024-08-27T04:14:12.424" v="174" actId="123"/>
          <ac:spMkLst>
            <pc:docMk/>
            <pc:sldMk cId="1465442724" sldId="554"/>
            <ac:spMk id="5" creationId="{2BBED622-F1F7-C457-6B5F-A64073D3BBBF}"/>
          </ac:spMkLst>
        </pc:spChg>
      </pc:sldChg>
      <pc:sldChg chg="modSp mod">
        <pc:chgData name="Yoanna Maria Medina Buten" userId="e6b304a7-f0fd-475f-a54f-7627b5daffd6" providerId="ADAL" clId="{88592048-CA02-46ED-8106-FB6BCC111E28}" dt="2024-08-27T04:12:58.269" v="158" actId="20577"/>
        <pc:sldMkLst>
          <pc:docMk/>
          <pc:sldMk cId="3997554451" sldId="555"/>
        </pc:sldMkLst>
        <pc:spChg chg="mod">
          <ac:chgData name="Yoanna Maria Medina Buten" userId="e6b304a7-f0fd-475f-a54f-7627b5daffd6" providerId="ADAL" clId="{88592048-CA02-46ED-8106-FB6BCC111E28}" dt="2024-08-27T04:12:58.269" v="158" actId="20577"/>
          <ac:spMkLst>
            <pc:docMk/>
            <pc:sldMk cId="3997554451" sldId="555"/>
            <ac:spMk id="7" creationId="{26074204-458C-3F92-C43A-A8E861359153}"/>
          </ac:spMkLst>
        </pc:spChg>
      </pc:sldChg>
      <pc:sldChg chg="modSp mod">
        <pc:chgData name="Yoanna Maria Medina Buten" userId="e6b304a7-f0fd-475f-a54f-7627b5daffd6" providerId="ADAL" clId="{88592048-CA02-46ED-8106-FB6BCC111E28}" dt="2024-08-27T03:43:13.605" v="18" actId="123"/>
        <pc:sldMkLst>
          <pc:docMk/>
          <pc:sldMk cId="1560511150" sldId="558"/>
        </pc:sldMkLst>
        <pc:spChg chg="mod">
          <ac:chgData name="Yoanna Maria Medina Buten" userId="e6b304a7-f0fd-475f-a54f-7627b5daffd6" providerId="ADAL" clId="{88592048-CA02-46ED-8106-FB6BCC111E28}" dt="2024-08-27T03:42:01.614" v="3" actId="255"/>
          <ac:spMkLst>
            <pc:docMk/>
            <pc:sldMk cId="1560511150" sldId="558"/>
            <ac:spMk id="4" creationId="{203904C8-19BE-2C78-91ED-80948123A03E}"/>
          </ac:spMkLst>
        </pc:spChg>
        <pc:spChg chg="mod">
          <ac:chgData name="Yoanna Maria Medina Buten" userId="e6b304a7-f0fd-475f-a54f-7627b5daffd6" providerId="ADAL" clId="{88592048-CA02-46ED-8106-FB6BCC111E28}" dt="2024-08-27T03:43:13.605" v="18" actId="123"/>
          <ac:spMkLst>
            <pc:docMk/>
            <pc:sldMk cId="1560511150" sldId="558"/>
            <ac:spMk id="5" creationId="{2F429275-B67D-E436-A5F3-49DCCB42D85E}"/>
          </ac:spMkLst>
        </pc:spChg>
      </pc:sldChg>
      <pc:sldChg chg="modSp mod">
        <pc:chgData name="Yoanna Maria Medina Buten" userId="e6b304a7-f0fd-475f-a54f-7627b5daffd6" providerId="ADAL" clId="{88592048-CA02-46ED-8106-FB6BCC111E28}" dt="2024-08-27T03:50:35.503" v="53" actId="20577"/>
        <pc:sldMkLst>
          <pc:docMk/>
          <pc:sldMk cId="901511280" sldId="561"/>
        </pc:sldMkLst>
        <pc:spChg chg="mod">
          <ac:chgData name="Yoanna Maria Medina Buten" userId="e6b304a7-f0fd-475f-a54f-7627b5daffd6" providerId="ADAL" clId="{88592048-CA02-46ED-8106-FB6BCC111E28}" dt="2024-08-27T03:50:35.503" v="53" actId="20577"/>
          <ac:spMkLst>
            <pc:docMk/>
            <pc:sldMk cId="901511280" sldId="561"/>
            <ac:spMk id="4" creationId="{F030B6B1-F21E-59CF-0D56-5BEB2A20BA36}"/>
          </ac:spMkLst>
        </pc:spChg>
      </pc:sldChg>
      <pc:sldChg chg="modSp mod">
        <pc:chgData name="Yoanna Maria Medina Buten" userId="e6b304a7-f0fd-475f-a54f-7627b5daffd6" providerId="ADAL" clId="{88592048-CA02-46ED-8106-FB6BCC111E28}" dt="2024-08-27T03:56:20.445" v="70" actId="20577"/>
        <pc:sldMkLst>
          <pc:docMk/>
          <pc:sldMk cId="1572236813" sldId="570"/>
        </pc:sldMkLst>
        <pc:spChg chg="mod">
          <ac:chgData name="Yoanna Maria Medina Buten" userId="e6b304a7-f0fd-475f-a54f-7627b5daffd6" providerId="ADAL" clId="{88592048-CA02-46ED-8106-FB6BCC111E28}" dt="2024-08-27T03:56:20.445" v="70" actId="20577"/>
          <ac:spMkLst>
            <pc:docMk/>
            <pc:sldMk cId="1572236813" sldId="570"/>
            <ac:spMk id="5" creationId="{3DBC9463-E70E-6E43-6EA3-DEE7A2E86658}"/>
          </ac:spMkLst>
        </pc:spChg>
      </pc:sldChg>
    </pc:docChg>
  </pc:docChgLst>
  <pc:docChgLst>
    <pc:chgData name="Nicole Marie Montero De Los Santos" userId="f09f4bc4-f520-45b3-b6c4-0959b3e3079e" providerId="ADAL" clId="{022A1725-485B-4F9F-B2E6-A58E2FD0C975}"/>
    <pc:docChg chg="undo custSel modSld">
      <pc:chgData name="Nicole Marie Montero De Los Santos" userId="f09f4bc4-f520-45b3-b6c4-0959b3e3079e" providerId="ADAL" clId="{022A1725-485B-4F9F-B2E6-A58E2FD0C975}" dt="2024-08-27T03:33:01.860" v="33" actId="790"/>
      <pc:docMkLst>
        <pc:docMk/>
      </pc:docMkLst>
      <pc:sldChg chg="modSp mod">
        <pc:chgData name="Nicole Marie Montero De Los Santos" userId="f09f4bc4-f520-45b3-b6c4-0959b3e3079e" providerId="ADAL" clId="{022A1725-485B-4F9F-B2E6-A58E2FD0C975}" dt="2024-08-27T03:26:01.585" v="0" actId="1076"/>
        <pc:sldMkLst>
          <pc:docMk/>
          <pc:sldMk cId="2745430187" sldId="256"/>
        </pc:sldMkLst>
        <pc:graphicFrameChg chg="mod">
          <ac:chgData name="Nicole Marie Montero De Los Santos" userId="f09f4bc4-f520-45b3-b6c4-0959b3e3079e" providerId="ADAL" clId="{022A1725-485B-4F9F-B2E6-A58E2FD0C975}" dt="2024-08-27T03:26:01.585" v="0" actId="1076"/>
          <ac:graphicFrameMkLst>
            <pc:docMk/>
            <pc:sldMk cId="2745430187" sldId="256"/>
            <ac:graphicFrameMk id="5" creationId="{E5CF5F36-4A6E-70B7-561B-05A27358C728}"/>
          </ac:graphicFrameMkLst>
        </pc:graphicFrameChg>
      </pc:sldChg>
      <pc:sldChg chg="modSp">
        <pc:chgData name="Nicole Marie Montero De Los Santos" userId="f09f4bc4-f520-45b3-b6c4-0959b3e3079e" providerId="ADAL" clId="{022A1725-485B-4F9F-B2E6-A58E2FD0C975}" dt="2024-08-27T03:30:03.361" v="20" actId="207"/>
        <pc:sldMkLst>
          <pc:docMk/>
          <pc:sldMk cId="3526073137" sldId="328"/>
        </pc:sldMkLst>
        <pc:graphicFrameChg chg="mod">
          <ac:chgData name="Nicole Marie Montero De Los Santos" userId="f09f4bc4-f520-45b3-b6c4-0959b3e3079e" providerId="ADAL" clId="{022A1725-485B-4F9F-B2E6-A58E2FD0C975}" dt="2024-08-27T03:30:03.361" v="20" actId="207"/>
          <ac:graphicFrameMkLst>
            <pc:docMk/>
            <pc:sldMk cId="3526073137" sldId="328"/>
            <ac:graphicFrameMk id="6" creationId="{B293CAD4-BFAA-7F99-A428-740AE0B35599}"/>
          </ac:graphicFrameMkLst>
        </pc:graphicFrameChg>
      </pc:sldChg>
      <pc:sldChg chg="modSp mod">
        <pc:chgData name="Nicole Marie Montero De Los Santos" userId="f09f4bc4-f520-45b3-b6c4-0959b3e3079e" providerId="ADAL" clId="{022A1725-485B-4F9F-B2E6-A58E2FD0C975}" dt="2024-08-27T03:29:44.049" v="18" actId="207"/>
        <pc:sldMkLst>
          <pc:docMk/>
          <pc:sldMk cId="1133774259" sldId="508"/>
        </pc:sldMkLst>
        <pc:spChg chg="mod">
          <ac:chgData name="Nicole Marie Montero De Los Santos" userId="f09f4bc4-f520-45b3-b6c4-0959b3e3079e" providerId="ADAL" clId="{022A1725-485B-4F9F-B2E6-A58E2FD0C975}" dt="2024-08-27T03:29:30.015" v="15" actId="207"/>
          <ac:spMkLst>
            <pc:docMk/>
            <pc:sldMk cId="1133774259" sldId="508"/>
            <ac:spMk id="8" creationId="{3B2DB580-F5E3-9CFF-4800-7BBE93DE0A0B}"/>
          </ac:spMkLst>
        </pc:spChg>
        <pc:spChg chg="mod">
          <ac:chgData name="Nicole Marie Montero De Los Santos" userId="f09f4bc4-f520-45b3-b6c4-0959b3e3079e" providerId="ADAL" clId="{022A1725-485B-4F9F-B2E6-A58E2FD0C975}" dt="2024-08-27T03:29:44.049" v="18" actId="207"/>
          <ac:spMkLst>
            <pc:docMk/>
            <pc:sldMk cId="1133774259" sldId="508"/>
            <ac:spMk id="14" creationId="{9F6167DD-9576-57E8-348D-2839BF6780E6}"/>
          </ac:spMkLst>
        </pc:spChg>
        <pc:picChg chg="mod">
          <ac:chgData name="Nicole Marie Montero De Los Santos" userId="f09f4bc4-f520-45b3-b6c4-0959b3e3079e" providerId="ADAL" clId="{022A1725-485B-4F9F-B2E6-A58E2FD0C975}" dt="2024-08-27T03:29:41.286" v="17" actId="1076"/>
          <ac:picMkLst>
            <pc:docMk/>
            <pc:sldMk cId="1133774259" sldId="508"/>
            <ac:picMk id="18" creationId="{4EFC847C-3DD6-2A81-D83E-1731CE23652D}"/>
          </ac:picMkLst>
        </pc:picChg>
      </pc:sldChg>
      <pc:sldChg chg="modSp mod">
        <pc:chgData name="Nicole Marie Montero De Los Santos" userId="f09f4bc4-f520-45b3-b6c4-0959b3e3079e" providerId="ADAL" clId="{022A1725-485B-4F9F-B2E6-A58E2FD0C975}" dt="2024-08-27T03:29:03.168" v="13" actId="1076"/>
        <pc:sldMkLst>
          <pc:docMk/>
          <pc:sldMk cId="3030079405" sldId="516"/>
        </pc:sldMkLst>
        <pc:spChg chg="mod">
          <ac:chgData name="Nicole Marie Montero De Los Santos" userId="f09f4bc4-f520-45b3-b6c4-0959b3e3079e" providerId="ADAL" clId="{022A1725-485B-4F9F-B2E6-A58E2FD0C975}" dt="2024-08-27T03:29:03.168" v="13" actId="1076"/>
          <ac:spMkLst>
            <pc:docMk/>
            <pc:sldMk cId="3030079405" sldId="516"/>
            <ac:spMk id="17" creationId="{102012CF-6FC6-E451-ACCC-451463F40831}"/>
          </ac:spMkLst>
        </pc:spChg>
        <pc:graphicFrameChg chg="mod">
          <ac:chgData name="Nicole Marie Montero De Los Santos" userId="f09f4bc4-f520-45b3-b6c4-0959b3e3079e" providerId="ADAL" clId="{022A1725-485B-4F9F-B2E6-A58E2FD0C975}" dt="2024-08-27T03:28:45.626" v="9" actId="1076"/>
          <ac:graphicFrameMkLst>
            <pc:docMk/>
            <pc:sldMk cId="3030079405" sldId="516"/>
            <ac:graphicFrameMk id="6" creationId="{530CA2BB-27B8-DFCF-F1A4-42DF81D3FC09}"/>
          </ac:graphicFrameMkLst>
        </pc:graphicFrameChg>
        <pc:graphicFrameChg chg="mod">
          <ac:chgData name="Nicole Marie Montero De Los Santos" userId="f09f4bc4-f520-45b3-b6c4-0959b3e3079e" providerId="ADAL" clId="{022A1725-485B-4F9F-B2E6-A58E2FD0C975}" dt="2024-08-27T03:28:59.192" v="12" actId="1076"/>
          <ac:graphicFrameMkLst>
            <pc:docMk/>
            <pc:sldMk cId="3030079405" sldId="516"/>
            <ac:graphicFrameMk id="9" creationId="{573F6257-DF0D-F70B-0A34-D73DC44EBE75}"/>
          </ac:graphicFrameMkLst>
        </pc:graphicFrameChg>
      </pc:sldChg>
      <pc:sldChg chg="modSp mod">
        <pc:chgData name="Nicole Marie Montero De Los Santos" userId="f09f4bc4-f520-45b3-b6c4-0959b3e3079e" providerId="ADAL" clId="{022A1725-485B-4F9F-B2E6-A58E2FD0C975}" dt="2024-08-27T03:27:56.182" v="6" actId="14100"/>
        <pc:sldMkLst>
          <pc:docMk/>
          <pc:sldMk cId="3326068755" sldId="528"/>
        </pc:sldMkLst>
        <pc:graphicFrameChg chg="mod">
          <ac:chgData name="Nicole Marie Montero De Los Santos" userId="f09f4bc4-f520-45b3-b6c4-0959b3e3079e" providerId="ADAL" clId="{022A1725-485B-4F9F-B2E6-A58E2FD0C975}" dt="2024-08-27T03:27:56.182" v="6" actId="14100"/>
          <ac:graphicFrameMkLst>
            <pc:docMk/>
            <pc:sldMk cId="3326068755" sldId="528"/>
            <ac:graphicFrameMk id="8" creationId="{54AC70CA-02AA-AF46-6B0B-BBF8EDEF3DB3}"/>
          </ac:graphicFrameMkLst>
        </pc:graphicFrameChg>
        <pc:graphicFrameChg chg="mod">
          <ac:chgData name="Nicole Marie Montero De Los Santos" userId="f09f4bc4-f520-45b3-b6c4-0959b3e3079e" providerId="ADAL" clId="{022A1725-485B-4F9F-B2E6-A58E2FD0C975}" dt="2024-08-27T03:27:44.843" v="3" actId="14100"/>
          <ac:graphicFrameMkLst>
            <pc:docMk/>
            <pc:sldMk cId="3326068755" sldId="528"/>
            <ac:graphicFrameMk id="9" creationId="{CB52E406-889C-DF3B-7FF0-0BA29325CD0E}"/>
          </ac:graphicFrameMkLst>
        </pc:graphicFrameChg>
      </pc:sldChg>
      <pc:sldChg chg="modSp mod">
        <pc:chgData name="Nicole Marie Montero De Los Santos" userId="f09f4bc4-f520-45b3-b6c4-0959b3e3079e" providerId="ADAL" clId="{022A1725-485B-4F9F-B2E6-A58E2FD0C975}" dt="2024-08-27T03:33:01.860" v="33" actId="790"/>
        <pc:sldMkLst>
          <pc:docMk/>
          <pc:sldMk cId="1560511150" sldId="558"/>
        </pc:sldMkLst>
        <pc:spChg chg="mod">
          <ac:chgData name="Nicole Marie Montero De Los Santos" userId="f09f4bc4-f520-45b3-b6c4-0959b3e3079e" providerId="ADAL" clId="{022A1725-485B-4F9F-B2E6-A58E2FD0C975}" dt="2024-08-27T03:26:12.536" v="1" actId="207"/>
          <ac:spMkLst>
            <pc:docMk/>
            <pc:sldMk cId="1560511150" sldId="558"/>
            <ac:spMk id="4" creationId="{203904C8-19BE-2C78-91ED-80948123A03E}"/>
          </ac:spMkLst>
        </pc:spChg>
        <pc:spChg chg="mod">
          <ac:chgData name="Nicole Marie Montero De Los Santos" userId="f09f4bc4-f520-45b3-b6c4-0959b3e3079e" providerId="ADAL" clId="{022A1725-485B-4F9F-B2E6-A58E2FD0C975}" dt="2024-08-27T03:33:01.860" v="33" actId="790"/>
          <ac:spMkLst>
            <pc:docMk/>
            <pc:sldMk cId="1560511150" sldId="558"/>
            <ac:spMk id="5" creationId="{2F429275-B67D-E436-A5F3-49DCCB42D85E}"/>
          </ac:spMkLst>
        </pc:spChg>
      </pc:sldChg>
      <pc:sldChg chg="modSp mod">
        <pc:chgData name="Nicole Marie Montero De Los Santos" userId="f09f4bc4-f520-45b3-b6c4-0959b3e3079e" providerId="ADAL" clId="{022A1725-485B-4F9F-B2E6-A58E2FD0C975}" dt="2024-08-27T03:30:23.060" v="23" actId="207"/>
        <pc:sldMkLst>
          <pc:docMk/>
          <pc:sldMk cId="744476592" sldId="560"/>
        </pc:sldMkLst>
        <pc:spChg chg="mod">
          <ac:chgData name="Nicole Marie Montero De Los Santos" userId="f09f4bc4-f520-45b3-b6c4-0959b3e3079e" providerId="ADAL" clId="{022A1725-485B-4F9F-B2E6-A58E2FD0C975}" dt="2024-08-27T03:30:23.060" v="23" actId="207"/>
          <ac:spMkLst>
            <pc:docMk/>
            <pc:sldMk cId="744476592" sldId="560"/>
            <ac:spMk id="5" creationId="{AB44DCB7-3FA6-6109-C56D-C4DD2C29E435}"/>
          </ac:spMkLst>
        </pc:spChg>
      </pc:sldChg>
      <pc:sldChg chg="modSp mod">
        <pc:chgData name="Nicole Marie Montero De Los Santos" userId="f09f4bc4-f520-45b3-b6c4-0959b3e3079e" providerId="ADAL" clId="{022A1725-485B-4F9F-B2E6-A58E2FD0C975}" dt="2024-08-27T03:29:23.957" v="14" actId="207"/>
        <pc:sldMkLst>
          <pc:docMk/>
          <pc:sldMk cId="3745749688" sldId="562"/>
        </pc:sldMkLst>
        <pc:spChg chg="mod">
          <ac:chgData name="Nicole Marie Montero De Los Santos" userId="f09f4bc4-f520-45b3-b6c4-0959b3e3079e" providerId="ADAL" clId="{022A1725-485B-4F9F-B2E6-A58E2FD0C975}" dt="2024-08-27T03:29:23.957" v="14" actId="207"/>
          <ac:spMkLst>
            <pc:docMk/>
            <pc:sldMk cId="3745749688" sldId="562"/>
            <ac:spMk id="5" creationId="{7FA78377-5BE1-563A-726E-5E8E8E405C03}"/>
          </ac:spMkLst>
        </pc:spChg>
      </pc:sldChg>
      <pc:sldChg chg="modSp mod">
        <pc:chgData name="Nicole Marie Montero De Los Santos" userId="f09f4bc4-f520-45b3-b6c4-0959b3e3079e" providerId="ADAL" clId="{022A1725-485B-4F9F-B2E6-A58E2FD0C975}" dt="2024-08-27T03:28:28.942" v="7" actId="207"/>
        <pc:sldMkLst>
          <pc:docMk/>
          <pc:sldMk cId="1572236813" sldId="570"/>
        </pc:sldMkLst>
        <pc:spChg chg="mod">
          <ac:chgData name="Nicole Marie Montero De Los Santos" userId="f09f4bc4-f520-45b3-b6c4-0959b3e3079e" providerId="ADAL" clId="{022A1725-485B-4F9F-B2E6-A58E2FD0C975}" dt="2024-08-27T03:28:28.942" v="7" actId="207"/>
          <ac:spMkLst>
            <pc:docMk/>
            <pc:sldMk cId="1572236813" sldId="570"/>
            <ac:spMk id="5" creationId="{3DBC9463-E70E-6E43-6EA3-DEE7A2E8665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mepyd-my.sharepoint.com/personal/nicole_montero_economia_gob_do/Documents/Excel%20gr&#225;ficos%20Cultura%20Democr&#225;tica%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mepyd-my.sharepoint.com/personal/nicole_montero_economia_gob_do/Documents/Excel%20gr&#225;ficos%20Cultura%20Democr&#225;tica%20.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rosa.canete\AppData\Local\Microsoft\Windows\INetCache\Content.Outlook\GS5XRX0I\Excel%20gr&#225;ficos%20Cultura%20Democr&#225;tica_.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5.bin"/></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4.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6.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9.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0.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1.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2.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3.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4.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5.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16.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17.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18.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0.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1.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22.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embeddings/oleObject9.bin"/></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23.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package" Target="../embeddings/Microsoft_Excel_Worksheet24.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25.xlsx"/></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32.xml"/><Relationship Id="rId1" Type="http://schemas.microsoft.com/office/2011/relationships/chartStyle" Target="style3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dirty="0"/>
              <a:t>¿Cuál de las siguientes cosas cree que hace falta para resolver los problemas de la democracia dominicana?, (%)</a:t>
            </a:r>
          </a:p>
        </c:rich>
      </c:tx>
      <c:layout>
        <c:manualLayout>
          <c:xMode val="edge"/>
          <c:yMode val="edge"/>
          <c:x val="0.19061578766237058"/>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0.25883770812379781"/>
          <c:y val="0.18782737866442117"/>
          <c:w val="0.72072339110238925"/>
          <c:h val="0.63759384217728743"/>
        </c:manualLayout>
      </c:layout>
      <c:barChart>
        <c:barDir val="bar"/>
        <c:grouping val="clustered"/>
        <c:varyColors val="0"/>
        <c:ser>
          <c:idx val="0"/>
          <c:order val="0"/>
          <c:tx>
            <c:strRef>
              <c:f>Hoja1!$B$1</c:f>
              <c:strCache>
                <c:ptCount val="1"/>
                <c:pt idx="0">
                  <c:v>2022-2023</c:v>
                </c:pt>
              </c:strCache>
            </c:strRef>
          </c:tx>
          <c:spPr>
            <a:solidFill>
              <a:schemeClr val="accent2"/>
            </a:solidFill>
            <a:ln>
              <a:noFill/>
            </a:ln>
            <a:effectLst/>
          </c:spPr>
          <c:invertIfNegative val="0"/>
          <c:dLbls>
            <c:dLbl>
              <c:idx val="6"/>
              <c:layout>
                <c:manualLayout>
                  <c:x val="-3.6190084572238186E-3"/>
                  <c:y val="-2.635407881570188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47-47D5-8F97-03AD676F4CEA}"/>
                </c:ext>
              </c:extLst>
            </c:dLbl>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NS/NC</c:v>
                </c:pt>
                <c:pt idx="1">
                  <c:v>Respeto a minorías</c:v>
                </c:pt>
                <c:pt idx="2">
                  <c:v>Libertades individuales</c:v>
                </c:pt>
                <c:pt idx="3">
                  <c:v>Ciudadanía activa </c:v>
                </c:pt>
                <c:pt idx="4">
                  <c:v>No tiene problemas</c:v>
                </c:pt>
                <c:pt idx="5">
                  <c:v>Igualdad social </c:v>
                </c:pt>
                <c:pt idx="6">
                  <c:v>Imperio de la ley </c:v>
                </c:pt>
              </c:strCache>
            </c:strRef>
          </c:cat>
          <c:val>
            <c:numRef>
              <c:f>Hoja1!$B$2:$B$8</c:f>
              <c:numCache>
                <c:formatCode>General</c:formatCode>
                <c:ptCount val="7"/>
                <c:pt idx="0">
                  <c:v>8.1</c:v>
                </c:pt>
                <c:pt idx="1">
                  <c:v>3.1</c:v>
                </c:pt>
                <c:pt idx="2">
                  <c:v>2.2999999999999998</c:v>
                </c:pt>
                <c:pt idx="3">
                  <c:v>3</c:v>
                </c:pt>
                <c:pt idx="4">
                  <c:v>5.8</c:v>
                </c:pt>
                <c:pt idx="5">
                  <c:v>34</c:v>
                </c:pt>
                <c:pt idx="6">
                  <c:v>43.7</c:v>
                </c:pt>
              </c:numCache>
            </c:numRef>
          </c:val>
          <c:extLst>
            <c:ext xmlns:c16="http://schemas.microsoft.com/office/drawing/2014/chart" uri="{C3380CC4-5D6E-409C-BE32-E72D297353CC}">
              <c16:uniqueId val="{00000001-3147-47D5-8F97-03AD676F4CEA}"/>
            </c:ext>
          </c:extLst>
        </c:ser>
        <c:dLbls>
          <c:showLegendKey val="0"/>
          <c:showVal val="0"/>
          <c:showCatName val="0"/>
          <c:showSerName val="0"/>
          <c:showPercent val="0"/>
          <c:showBubbleSize val="0"/>
        </c:dLbls>
        <c:gapWidth val="50"/>
        <c:overlap val="-10"/>
        <c:axId val="234950783"/>
        <c:axId val="234953695"/>
      </c:barChart>
      <c:catAx>
        <c:axId val="2349507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234953695"/>
        <c:crosses val="autoZero"/>
        <c:auto val="1"/>
        <c:lblAlgn val="ctr"/>
        <c:lblOffset val="100"/>
        <c:noMultiLvlLbl val="0"/>
      </c:catAx>
      <c:valAx>
        <c:axId val="234953695"/>
        <c:scaling>
          <c:orientation val="minMax"/>
          <c:max val="5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234950783"/>
        <c:crosses val="autoZero"/>
        <c:crossBetween val="between"/>
        <c:majorUnit val="10"/>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latin typeface="Cambria" panose="02040503050406030204" pitchFamily="18" charset="0"/>
          <a:ea typeface="Cambria" panose="02040503050406030204" pitchFamily="18" charset="0"/>
        </a:defRPr>
      </a:pPr>
      <a:endParaRPr lang="es-D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02060"/>
                </a:solidFill>
                <a:latin typeface="Aptos Narrow" panose="020B0004020202020204" pitchFamily="34" charset="0"/>
                <a:ea typeface="+mn-ea"/>
                <a:cs typeface="+mn-cs"/>
              </a:defRPr>
            </a:pPr>
            <a:r>
              <a:rPr lang="es-ES" b="1"/>
              <a:t>Imperio de la Ley </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Aptos Narrow" panose="020B0004020202020204" pitchFamily="34" charset="0"/>
              <a:ea typeface="+mn-ea"/>
              <a:cs typeface="+mn-cs"/>
            </a:defRPr>
          </a:pPr>
          <a:endParaRPr lang="es-DO"/>
        </a:p>
      </c:txPr>
    </c:title>
    <c:autoTitleDeleted val="0"/>
    <c:plotArea>
      <c:layout>
        <c:manualLayout>
          <c:layoutTarget val="inner"/>
          <c:xMode val="edge"/>
          <c:yMode val="edge"/>
          <c:x val="0.464267862661631"/>
          <c:y val="0.15896579664241176"/>
          <c:w val="0.41848606169684571"/>
          <c:h val="0.79056887109015594"/>
        </c:manualLayout>
      </c:layout>
      <c:barChart>
        <c:barDir val="bar"/>
        <c:grouping val="clustered"/>
        <c:varyColors val="0"/>
        <c:ser>
          <c:idx val="0"/>
          <c:order val="0"/>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Aptos Narrow" panose="020B0004020202020204" pitchFamily="34" charset="0"/>
                    <a:ea typeface="+mn-ea"/>
                    <a:cs typeface="+mn-cs"/>
                  </a:defRPr>
                </a:pPr>
                <a:endParaRPr lang="es-D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'[Excel gráficos Cultura Democrática .xlsx]Gráfico 4'!$A$8:$A$11</c:f>
              <c:strCache>
                <c:ptCount val="4"/>
                <c:pt idx="0">
                  <c:v>Confianza Legislativo*Policía_poco y nada</c:v>
                </c:pt>
                <c:pt idx="1">
                  <c:v>Educación no superior</c:v>
                </c:pt>
                <c:pt idx="2">
                  <c:v>Sexo hombre</c:v>
                </c:pt>
                <c:pt idx="3">
                  <c:v>Edad 45 y más</c:v>
                </c:pt>
              </c:strCache>
            </c:strRef>
          </c:cat>
          <c:val>
            <c:numRef>
              <c:f>'[Excel gráficos Cultura Democrática .xlsx]Gráfico 4'!$B$8:$B$11</c:f>
              <c:numCache>
                <c:formatCode>General</c:formatCode>
                <c:ptCount val="4"/>
                <c:pt idx="0">
                  <c:v>1.25</c:v>
                </c:pt>
                <c:pt idx="1">
                  <c:v>1.2589999999999999</c:v>
                </c:pt>
                <c:pt idx="2">
                  <c:v>1.2689999999999999</c:v>
                </c:pt>
                <c:pt idx="3">
                  <c:v>1.4019999999999999</c:v>
                </c:pt>
              </c:numCache>
            </c:numRef>
          </c:val>
          <c:extLst>
            <c:ext xmlns:c16="http://schemas.microsoft.com/office/drawing/2014/chart" uri="{C3380CC4-5D6E-409C-BE32-E72D297353CC}">
              <c16:uniqueId val="{00000000-4035-4A20-97A9-F2C7D12FA744}"/>
            </c:ext>
          </c:extLst>
        </c:ser>
        <c:dLbls>
          <c:dLblPos val="outEnd"/>
          <c:showLegendKey val="0"/>
          <c:showVal val="1"/>
          <c:showCatName val="0"/>
          <c:showSerName val="0"/>
          <c:showPercent val="0"/>
          <c:showBubbleSize val="0"/>
        </c:dLbls>
        <c:gapWidth val="182"/>
        <c:axId val="676362303"/>
        <c:axId val="676364223"/>
      </c:barChart>
      <c:catAx>
        <c:axId val="6763623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crossAx val="676364223"/>
        <c:crosses val="autoZero"/>
        <c:auto val="1"/>
        <c:lblAlgn val="ctr"/>
        <c:lblOffset val="100"/>
        <c:noMultiLvlLbl val="0"/>
      </c:catAx>
      <c:valAx>
        <c:axId val="676364223"/>
        <c:scaling>
          <c:orientation val="minMax"/>
        </c:scaling>
        <c:delete val="1"/>
        <c:axPos val="b"/>
        <c:numFmt formatCode="General" sourceLinked="1"/>
        <c:majorTickMark val="none"/>
        <c:minorTickMark val="none"/>
        <c:tickLblPos val="nextTo"/>
        <c:crossAx val="676362303"/>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rgbClr val="002060"/>
          </a:solidFill>
          <a:latin typeface="Aptos Narrow" panose="020B0004020202020204" pitchFamily="34" charset="0"/>
        </a:defRPr>
      </a:pPr>
      <a:endParaRPr lang="es-D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02060"/>
                </a:solidFill>
                <a:latin typeface="Aptos Narrow" panose="020B0004020202020204" pitchFamily="34" charset="0"/>
                <a:ea typeface="+mn-ea"/>
                <a:cs typeface="+mn-cs"/>
              </a:defRPr>
            </a:pPr>
            <a:r>
              <a:rPr lang="es-ES" b="1"/>
              <a:t>Igualdad  Social </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Aptos Narrow" panose="020B0004020202020204" pitchFamily="34" charset="0"/>
              <a:ea typeface="+mn-ea"/>
              <a:cs typeface="+mn-cs"/>
            </a:defRPr>
          </a:pPr>
          <a:endParaRPr lang="es-DO"/>
        </a:p>
      </c:txPr>
    </c:title>
    <c:autoTitleDeleted val="0"/>
    <c:plotArea>
      <c:layout>
        <c:manualLayout>
          <c:layoutTarget val="inner"/>
          <c:xMode val="edge"/>
          <c:yMode val="edge"/>
          <c:x val="0.45551509186351707"/>
          <c:y val="0.16041666666666668"/>
          <c:w val="0.54448490813648298"/>
          <c:h val="0.78865740740740742"/>
        </c:manualLayout>
      </c:layout>
      <c:barChart>
        <c:barDir val="bar"/>
        <c:grouping val="clustered"/>
        <c:varyColors val="0"/>
        <c:ser>
          <c:idx val="0"/>
          <c:order val="0"/>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Aptos Narrow" panose="020B0004020202020204" pitchFamily="34" charset="0"/>
                    <a:ea typeface="+mn-ea"/>
                    <a:cs typeface="+mn-cs"/>
                  </a:defRPr>
                </a:pPr>
                <a:endParaRPr lang="es-D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'[Excel gráficos Cultura Democrática .xlsx]Gráfico 4'!$D$8:$D$11</c:f>
              <c:strCache>
                <c:ptCount val="4"/>
                <c:pt idx="0">
                  <c:v>Economía familiar ltimo año igual o mejoró </c:v>
                </c:pt>
                <c:pt idx="1">
                  <c:v>Edad 45 y más</c:v>
                </c:pt>
                <c:pt idx="2">
                  <c:v>Educación superior</c:v>
                </c:pt>
                <c:pt idx="3">
                  <c:v>Sexo mujer </c:v>
                </c:pt>
              </c:strCache>
            </c:strRef>
          </c:cat>
          <c:val>
            <c:numRef>
              <c:f>'[Excel gráficos Cultura Democrática .xlsx]Gráfico 4'!$E$8:$E$11</c:f>
              <c:numCache>
                <c:formatCode>General</c:formatCode>
                <c:ptCount val="4"/>
                <c:pt idx="0">
                  <c:v>1.31</c:v>
                </c:pt>
                <c:pt idx="1">
                  <c:v>1.42</c:v>
                </c:pt>
                <c:pt idx="2">
                  <c:v>1.458</c:v>
                </c:pt>
                <c:pt idx="3">
                  <c:v>1.514</c:v>
                </c:pt>
              </c:numCache>
            </c:numRef>
          </c:val>
          <c:extLst>
            <c:ext xmlns:c16="http://schemas.microsoft.com/office/drawing/2014/chart" uri="{C3380CC4-5D6E-409C-BE32-E72D297353CC}">
              <c16:uniqueId val="{00000000-D411-4912-9C38-464710369ACC}"/>
            </c:ext>
          </c:extLst>
        </c:ser>
        <c:dLbls>
          <c:dLblPos val="outEnd"/>
          <c:showLegendKey val="0"/>
          <c:showVal val="1"/>
          <c:showCatName val="0"/>
          <c:showSerName val="0"/>
          <c:showPercent val="0"/>
          <c:showBubbleSize val="0"/>
        </c:dLbls>
        <c:gapWidth val="182"/>
        <c:axId val="624590255"/>
        <c:axId val="624593615"/>
      </c:barChart>
      <c:catAx>
        <c:axId val="6245902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Aptos Narrow" panose="020B0004020202020204" pitchFamily="34" charset="0"/>
                <a:ea typeface="+mn-ea"/>
                <a:cs typeface="+mn-cs"/>
              </a:defRPr>
            </a:pPr>
            <a:endParaRPr lang="es-DO"/>
          </a:p>
        </c:txPr>
        <c:crossAx val="624593615"/>
        <c:crosses val="autoZero"/>
        <c:auto val="1"/>
        <c:lblAlgn val="ctr"/>
        <c:lblOffset val="100"/>
        <c:noMultiLvlLbl val="0"/>
      </c:catAx>
      <c:valAx>
        <c:axId val="624593615"/>
        <c:scaling>
          <c:orientation val="minMax"/>
        </c:scaling>
        <c:delete val="1"/>
        <c:axPos val="b"/>
        <c:numFmt formatCode="General" sourceLinked="1"/>
        <c:majorTickMark val="none"/>
        <c:minorTickMark val="none"/>
        <c:tickLblPos val="nextTo"/>
        <c:crossAx val="62459025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rgbClr val="002060"/>
          </a:solidFill>
          <a:latin typeface="Aptos Narrow" panose="020B0004020202020204" pitchFamily="34" charset="0"/>
        </a:defRPr>
      </a:pPr>
      <a:endParaRPr lang="es-D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rgbClr val="002060"/>
                </a:solidFill>
                <a:latin typeface="Aptos Narrow" panose="020B0004020202020204" pitchFamily="34" charset="0"/>
                <a:ea typeface="+mn-ea"/>
                <a:cs typeface="+mn-cs"/>
              </a:defRPr>
            </a:pPr>
            <a:r>
              <a:rPr lang="es-ES"/>
              <a:t>Actitudes de apoyo a la democracia en la República Dominicana, 2004-2023 (%)</a:t>
            </a:r>
          </a:p>
        </c:rich>
      </c:tx>
      <c:overlay val="0"/>
      <c:spPr>
        <a:noFill/>
        <a:ln>
          <a:noFill/>
        </a:ln>
        <a:effectLst/>
      </c:spPr>
      <c:txPr>
        <a:bodyPr rot="0" spcFirstLastPara="1" vertOverflow="ellipsis" vert="horz" wrap="square" anchor="ctr" anchorCtr="1"/>
        <a:lstStyle/>
        <a:p>
          <a:pPr>
            <a:defRPr sz="1440" b="0" i="0" u="none" strike="noStrike" kern="1200" spc="0" baseline="0">
              <a:solidFill>
                <a:srgbClr val="002060"/>
              </a:solidFill>
              <a:latin typeface="Aptos Narrow" panose="020B0004020202020204" pitchFamily="34" charset="0"/>
              <a:ea typeface="+mn-ea"/>
              <a:cs typeface="+mn-cs"/>
            </a:defRPr>
          </a:pPr>
          <a:endParaRPr lang="es-DO"/>
        </a:p>
      </c:txPr>
    </c:title>
    <c:autoTitleDeleted val="0"/>
    <c:plotArea>
      <c:layout/>
      <c:lineChart>
        <c:grouping val="standard"/>
        <c:varyColors val="0"/>
        <c:ser>
          <c:idx val="0"/>
          <c:order val="0"/>
          <c:tx>
            <c:strRef>
              <c:f>'Gráfico 5'!$B$6</c:f>
              <c:strCache>
                <c:ptCount val="1"/>
                <c:pt idx="0">
                  <c:v>La democracia es siempre preferible a cualquier otra forma de gobierno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0-F8D1-42E4-A965-80D5D35381F7}"/>
                </c:ext>
              </c:extLst>
            </c:dLbl>
            <c:dLbl>
              <c:idx val="2"/>
              <c:delete val="1"/>
              <c:extLst>
                <c:ext xmlns:c15="http://schemas.microsoft.com/office/drawing/2012/chart" uri="{CE6537A1-D6FC-4f65-9D91-7224C49458BB}"/>
                <c:ext xmlns:c16="http://schemas.microsoft.com/office/drawing/2014/chart" uri="{C3380CC4-5D6E-409C-BE32-E72D297353CC}">
                  <c16:uniqueId val="{00000001-F8D1-42E4-A965-80D5D35381F7}"/>
                </c:ext>
              </c:extLst>
            </c:dLbl>
            <c:dLbl>
              <c:idx val="3"/>
              <c:delete val="1"/>
              <c:extLst>
                <c:ext xmlns:c15="http://schemas.microsoft.com/office/drawing/2012/chart" uri="{CE6537A1-D6FC-4f65-9D91-7224C49458BB}"/>
                <c:ext xmlns:c16="http://schemas.microsoft.com/office/drawing/2014/chart" uri="{C3380CC4-5D6E-409C-BE32-E72D297353CC}">
                  <c16:uniqueId val="{00000002-F8D1-42E4-A965-80D5D35381F7}"/>
                </c:ext>
              </c:extLst>
            </c:dLbl>
            <c:dLbl>
              <c:idx val="5"/>
              <c:delete val="1"/>
              <c:extLst>
                <c:ext xmlns:c15="http://schemas.microsoft.com/office/drawing/2012/chart" uri="{CE6537A1-D6FC-4f65-9D91-7224C49458BB}"/>
                <c:ext xmlns:c16="http://schemas.microsoft.com/office/drawing/2014/chart" uri="{C3380CC4-5D6E-409C-BE32-E72D297353CC}">
                  <c16:uniqueId val="{00000003-F8D1-42E4-A965-80D5D35381F7}"/>
                </c:ext>
              </c:extLst>
            </c:dLbl>
            <c:dLbl>
              <c:idx val="6"/>
              <c:delete val="1"/>
              <c:extLst>
                <c:ext xmlns:c15="http://schemas.microsoft.com/office/drawing/2012/chart" uri="{CE6537A1-D6FC-4f65-9D91-7224C49458BB}"/>
                <c:ext xmlns:c16="http://schemas.microsoft.com/office/drawing/2014/chart" uri="{C3380CC4-5D6E-409C-BE32-E72D297353CC}">
                  <c16:uniqueId val="{00000004-F8D1-42E4-A965-80D5D35381F7}"/>
                </c:ext>
              </c:extLst>
            </c:dLbl>
            <c:dLbl>
              <c:idx val="7"/>
              <c:delete val="1"/>
              <c:extLst>
                <c:ext xmlns:c15="http://schemas.microsoft.com/office/drawing/2012/chart" uri="{CE6537A1-D6FC-4f65-9D91-7224C49458BB}"/>
                <c:ext xmlns:c16="http://schemas.microsoft.com/office/drawing/2014/chart" uri="{C3380CC4-5D6E-409C-BE32-E72D297353CC}">
                  <c16:uniqueId val="{00000005-F8D1-42E4-A965-80D5D35381F7}"/>
                </c:ext>
              </c:extLst>
            </c:dLbl>
            <c:dLbl>
              <c:idx val="8"/>
              <c:delete val="1"/>
              <c:extLst>
                <c:ext xmlns:c15="http://schemas.microsoft.com/office/drawing/2012/chart" uri="{CE6537A1-D6FC-4f65-9D91-7224C49458BB}"/>
                <c:ext xmlns:c16="http://schemas.microsoft.com/office/drawing/2014/chart" uri="{C3380CC4-5D6E-409C-BE32-E72D297353CC}">
                  <c16:uniqueId val="{00000006-F8D1-42E4-A965-80D5D35381F7}"/>
                </c:ext>
              </c:extLst>
            </c:dLbl>
            <c:dLbl>
              <c:idx val="9"/>
              <c:delete val="1"/>
              <c:extLst>
                <c:ext xmlns:c15="http://schemas.microsoft.com/office/drawing/2012/chart" uri="{CE6537A1-D6FC-4f65-9D91-7224C49458BB}"/>
                <c:ext xmlns:c16="http://schemas.microsoft.com/office/drawing/2014/chart" uri="{C3380CC4-5D6E-409C-BE32-E72D297353CC}">
                  <c16:uniqueId val="{00000007-F8D1-42E4-A965-80D5D35381F7}"/>
                </c:ext>
              </c:extLst>
            </c:dLbl>
            <c:dLbl>
              <c:idx val="10"/>
              <c:delete val="1"/>
              <c:extLst>
                <c:ext xmlns:c15="http://schemas.microsoft.com/office/drawing/2012/chart" uri="{CE6537A1-D6FC-4f65-9D91-7224C49458BB}"/>
                <c:ext xmlns:c16="http://schemas.microsoft.com/office/drawing/2014/chart" uri="{C3380CC4-5D6E-409C-BE32-E72D297353CC}">
                  <c16:uniqueId val="{00000008-F8D1-42E4-A965-80D5D35381F7}"/>
                </c:ext>
              </c:extLst>
            </c:dLbl>
            <c:dLbl>
              <c:idx val="11"/>
              <c:delete val="1"/>
              <c:extLst>
                <c:ext xmlns:c15="http://schemas.microsoft.com/office/drawing/2012/chart" uri="{CE6537A1-D6FC-4f65-9D91-7224C49458BB}"/>
                <c:ext xmlns:c16="http://schemas.microsoft.com/office/drawing/2014/chart" uri="{C3380CC4-5D6E-409C-BE32-E72D297353CC}">
                  <c16:uniqueId val="{00000009-F8D1-42E4-A965-80D5D35381F7}"/>
                </c:ext>
              </c:extLst>
            </c:dLbl>
            <c:dLbl>
              <c:idx val="12"/>
              <c:delete val="1"/>
              <c:extLst>
                <c:ext xmlns:c15="http://schemas.microsoft.com/office/drawing/2012/chart" uri="{CE6537A1-D6FC-4f65-9D91-7224C49458BB}"/>
                <c:ext xmlns:c16="http://schemas.microsoft.com/office/drawing/2014/chart" uri="{C3380CC4-5D6E-409C-BE32-E72D297353CC}">
                  <c16:uniqueId val="{0000000A-F8D1-42E4-A965-80D5D35381F7}"/>
                </c:ext>
              </c:extLst>
            </c:dLbl>
            <c:dLbl>
              <c:idx val="13"/>
              <c:delete val="1"/>
              <c:extLst>
                <c:ext xmlns:c15="http://schemas.microsoft.com/office/drawing/2012/chart" uri="{CE6537A1-D6FC-4f65-9D91-7224C49458BB}"/>
                <c:ext xmlns:c16="http://schemas.microsoft.com/office/drawing/2014/chart" uri="{C3380CC4-5D6E-409C-BE32-E72D297353CC}">
                  <c16:uniqueId val="{0000000B-F8D1-42E4-A965-80D5D35381F7}"/>
                </c:ext>
              </c:extLst>
            </c:dLbl>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'Gráfico 5'!$A$7:$A$21</c:f>
              <c:numCache>
                <c:formatCode>General</c:formatCode>
                <c:ptCount val="15"/>
                <c:pt idx="0">
                  <c:v>2004</c:v>
                </c:pt>
                <c:pt idx="1">
                  <c:v>2005</c:v>
                </c:pt>
                <c:pt idx="2">
                  <c:v>2006</c:v>
                </c:pt>
                <c:pt idx="3">
                  <c:v>2007</c:v>
                </c:pt>
                <c:pt idx="4">
                  <c:v>2008</c:v>
                </c:pt>
                <c:pt idx="5">
                  <c:v>2009</c:v>
                </c:pt>
                <c:pt idx="6">
                  <c:v>2010</c:v>
                </c:pt>
                <c:pt idx="7">
                  <c:v>2011</c:v>
                </c:pt>
                <c:pt idx="8">
                  <c:v>2013</c:v>
                </c:pt>
                <c:pt idx="9">
                  <c:v>2015</c:v>
                </c:pt>
                <c:pt idx="10">
                  <c:v>2016</c:v>
                </c:pt>
                <c:pt idx="11">
                  <c:v>2017</c:v>
                </c:pt>
                <c:pt idx="12">
                  <c:v>2018</c:v>
                </c:pt>
                <c:pt idx="13">
                  <c:v>2020</c:v>
                </c:pt>
                <c:pt idx="14">
                  <c:v>2023</c:v>
                </c:pt>
              </c:numCache>
            </c:numRef>
          </c:cat>
          <c:val>
            <c:numRef>
              <c:f>'Gráfico 5'!$B$7:$B$21</c:f>
              <c:numCache>
                <c:formatCode>General</c:formatCode>
                <c:ptCount val="15"/>
                <c:pt idx="0">
                  <c:v>64.7</c:v>
                </c:pt>
                <c:pt idx="1">
                  <c:v>60.1</c:v>
                </c:pt>
                <c:pt idx="2">
                  <c:v>71.2</c:v>
                </c:pt>
                <c:pt idx="3">
                  <c:v>64.400000000000006</c:v>
                </c:pt>
                <c:pt idx="4">
                  <c:v>73.400000000000006</c:v>
                </c:pt>
                <c:pt idx="5">
                  <c:v>67.3</c:v>
                </c:pt>
                <c:pt idx="6">
                  <c:v>63</c:v>
                </c:pt>
                <c:pt idx="7">
                  <c:v>65.2</c:v>
                </c:pt>
                <c:pt idx="8">
                  <c:v>60</c:v>
                </c:pt>
                <c:pt idx="9">
                  <c:v>63.3</c:v>
                </c:pt>
                <c:pt idx="10">
                  <c:v>60</c:v>
                </c:pt>
                <c:pt idx="11">
                  <c:v>54.4</c:v>
                </c:pt>
                <c:pt idx="12">
                  <c:v>43.5</c:v>
                </c:pt>
                <c:pt idx="13">
                  <c:v>50.2</c:v>
                </c:pt>
                <c:pt idx="14">
                  <c:v>48.1</c:v>
                </c:pt>
              </c:numCache>
            </c:numRef>
          </c:val>
          <c:smooth val="0"/>
          <c:extLst>
            <c:ext xmlns:c16="http://schemas.microsoft.com/office/drawing/2014/chart" uri="{C3380CC4-5D6E-409C-BE32-E72D297353CC}">
              <c16:uniqueId val="{0000000C-F8D1-42E4-A965-80D5D35381F7}"/>
            </c:ext>
          </c:extLst>
        </c:ser>
        <c:ser>
          <c:idx val="1"/>
          <c:order val="1"/>
          <c:tx>
            <c:strRef>
              <c:f>'Gráfico 5'!$C$6</c:f>
              <c:strCache>
                <c:ptCount val="1"/>
                <c:pt idx="0">
                  <c:v>En algunas circunstancias, un gobierno autoritario puede ser preferible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5008759356585453E-2"/>
                  <c:y val="-3.60066859346861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8D1-42E4-A965-80D5D35381F7}"/>
                </c:ext>
              </c:extLst>
            </c:dLbl>
            <c:dLbl>
              <c:idx val="1"/>
              <c:delete val="1"/>
              <c:extLst>
                <c:ext xmlns:c15="http://schemas.microsoft.com/office/drawing/2012/chart" uri="{CE6537A1-D6FC-4f65-9D91-7224C49458BB}"/>
                <c:ext xmlns:c16="http://schemas.microsoft.com/office/drawing/2014/chart" uri="{C3380CC4-5D6E-409C-BE32-E72D297353CC}">
                  <c16:uniqueId val="{0000000E-F8D1-42E4-A965-80D5D35381F7}"/>
                </c:ext>
              </c:extLst>
            </c:dLbl>
            <c:dLbl>
              <c:idx val="2"/>
              <c:delete val="1"/>
              <c:extLst>
                <c:ext xmlns:c15="http://schemas.microsoft.com/office/drawing/2012/chart" uri="{CE6537A1-D6FC-4f65-9D91-7224C49458BB}"/>
                <c:ext xmlns:c16="http://schemas.microsoft.com/office/drawing/2014/chart" uri="{C3380CC4-5D6E-409C-BE32-E72D297353CC}">
                  <c16:uniqueId val="{0000000F-F8D1-42E4-A965-80D5D35381F7}"/>
                </c:ext>
              </c:extLst>
            </c:dLbl>
            <c:dLbl>
              <c:idx val="3"/>
              <c:delete val="1"/>
              <c:extLst>
                <c:ext xmlns:c15="http://schemas.microsoft.com/office/drawing/2012/chart" uri="{CE6537A1-D6FC-4f65-9D91-7224C49458BB}"/>
                <c:ext xmlns:c16="http://schemas.microsoft.com/office/drawing/2014/chart" uri="{C3380CC4-5D6E-409C-BE32-E72D297353CC}">
                  <c16:uniqueId val="{00000010-F8D1-42E4-A965-80D5D35381F7}"/>
                </c:ext>
              </c:extLst>
            </c:dLbl>
            <c:dLbl>
              <c:idx val="5"/>
              <c:delete val="1"/>
              <c:extLst>
                <c:ext xmlns:c15="http://schemas.microsoft.com/office/drawing/2012/chart" uri="{CE6537A1-D6FC-4f65-9D91-7224C49458BB}"/>
                <c:ext xmlns:c16="http://schemas.microsoft.com/office/drawing/2014/chart" uri="{C3380CC4-5D6E-409C-BE32-E72D297353CC}">
                  <c16:uniqueId val="{00000011-F8D1-42E4-A965-80D5D35381F7}"/>
                </c:ext>
              </c:extLst>
            </c:dLbl>
            <c:dLbl>
              <c:idx val="6"/>
              <c:delete val="1"/>
              <c:extLst>
                <c:ext xmlns:c15="http://schemas.microsoft.com/office/drawing/2012/chart" uri="{CE6537A1-D6FC-4f65-9D91-7224C49458BB}"/>
                <c:ext xmlns:c16="http://schemas.microsoft.com/office/drawing/2014/chart" uri="{C3380CC4-5D6E-409C-BE32-E72D297353CC}">
                  <c16:uniqueId val="{00000012-F8D1-42E4-A965-80D5D35381F7}"/>
                </c:ext>
              </c:extLst>
            </c:dLbl>
            <c:dLbl>
              <c:idx val="7"/>
              <c:delete val="1"/>
              <c:extLst>
                <c:ext xmlns:c15="http://schemas.microsoft.com/office/drawing/2012/chart" uri="{CE6537A1-D6FC-4f65-9D91-7224C49458BB}"/>
                <c:ext xmlns:c16="http://schemas.microsoft.com/office/drawing/2014/chart" uri="{C3380CC4-5D6E-409C-BE32-E72D297353CC}">
                  <c16:uniqueId val="{00000013-F8D1-42E4-A965-80D5D35381F7}"/>
                </c:ext>
              </c:extLst>
            </c:dLbl>
            <c:dLbl>
              <c:idx val="8"/>
              <c:delete val="1"/>
              <c:extLst>
                <c:ext xmlns:c15="http://schemas.microsoft.com/office/drawing/2012/chart" uri="{CE6537A1-D6FC-4f65-9D91-7224C49458BB}"/>
                <c:ext xmlns:c16="http://schemas.microsoft.com/office/drawing/2014/chart" uri="{C3380CC4-5D6E-409C-BE32-E72D297353CC}">
                  <c16:uniqueId val="{00000014-F8D1-42E4-A965-80D5D35381F7}"/>
                </c:ext>
              </c:extLst>
            </c:dLbl>
            <c:dLbl>
              <c:idx val="9"/>
              <c:delete val="1"/>
              <c:extLst>
                <c:ext xmlns:c15="http://schemas.microsoft.com/office/drawing/2012/chart" uri="{CE6537A1-D6FC-4f65-9D91-7224C49458BB}"/>
                <c:ext xmlns:c16="http://schemas.microsoft.com/office/drawing/2014/chart" uri="{C3380CC4-5D6E-409C-BE32-E72D297353CC}">
                  <c16:uniqueId val="{00000015-F8D1-42E4-A965-80D5D35381F7}"/>
                </c:ext>
              </c:extLst>
            </c:dLbl>
            <c:dLbl>
              <c:idx val="10"/>
              <c:delete val="1"/>
              <c:extLst>
                <c:ext xmlns:c15="http://schemas.microsoft.com/office/drawing/2012/chart" uri="{CE6537A1-D6FC-4f65-9D91-7224C49458BB}"/>
                <c:ext xmlns:c16="http://schemas.microsoft.com/office/drawing/2014/chart" uri="{C3380CC4-5D6E-409C-BE32-E72D297353CC}">
                  <c16:uniqueId val="{00000016-F8D1-42E4-A965-80D5D35381F7}"/>
                </c:ext>
              </c:extLst>
            </c:dLbl>
            <c:dLbl>
              <c:idx val="11"/>
              <c:delete val="1"/>
              <c:extLst>
                <c:ext xmlns:c15="http://schemas.microsoft.com/office/drawing/2012/chart" uri="{CE6537A1-D6FC-4f65-9D91-7224C49458BB}"/>
                <c:ext xmlns:c16="http://schemas.microsoft.com/office/drawing/2014/chart" uri="{C3380CC4-5D6E-409C-BE32-E72D297353CC}">
                  <c16:uniqueId val="{00000017-F8D1-42E4-A965-80D5D35381F7}"/>
                </c:ext>
              </c:extLst>
            </c:dLbl>
            <c:dLbl>
              <c:idx val="12"/>
              <c:delete val="1"/>
              <c:extLst>
                <c:ext xmlns:c15="http://schemas.microsoft.com/office/drawing/2012/chart" uri="{CE6537A1-D6FC-4f65-9D91-7224C49458BB}"/>
                <c:ext xmlns:c16="http://schemas.microsoft.com/office/drawing/2014/chart" uri="{C3380CC4-5D6E-409C-BE32-E72D297353CC}">
                  <c16:uniqueId val="{00000018-F8D1-42E4-A965-80D5D35381F7}"/>
                </c:ext>
              </c:extLst>
            </c:dLbl>
            <c:dLbl>
              <c:idx val="13"/>
              <c:delete val="1"/>
              <c:extLst>
                <c:ext xmlns:c15="http://schemas.microsoft.com/office/drawing/2012/chart" uri="{CE6537A1-D6FC-4f65-9D91-7224C49458BB}"/>
                <c:ext xmlns:c16="http://schemas.microsoft.com/office/drawing/2014/chart" uri="{C3380CC4-5D6E-409C-BE32-E72D297353CC}">
                  <c16:uniqueId val="{00000019-F8D1-42E4-A965-80D5D35381F7}"/>
                </c:ext>
              </c:extLst>
            </c:dLbl>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'Gráfico 5'!$A$7:$A$21</c:f>
              <c:numCache>
                <c:formatCode>General</c:formatCode>
                <c:ptCount val="15"/>
                <c:pt idx="0">
                  <c:v>2004</c:v>
                </c:pt>
                <c:pt idx="1">
                  <c:v>2005</c:v>
                </c:pt>
                <c:pt idx="2">
                  <c:v>2006</c:v>
                </c:pt>
                <c:pt idx="3">
                  <c:v>2007</c:v>
                </c:pt>
                <c:pt idx="4">
                  <c:v>2008</c:v>
                </c:pt>
                <c:pt idx="5">
                  <c:v>2009</c:v>
                </c:pt>
                <c:pt idx="6">
                  <c:v>2010</c:v>
                </c:pt>
                <c:pt idx="7">
                  <c:v>2011</c:v>
                </c:pt>
                <c:pt idx="8">
                  <c:v>2013</c:v>
                </c:pt>
                <c:pt idx="9">
                  <c:v>2015</c:v>
                </c:pt>
                <c:pt idx="10">
                  <c:v>2016</c:v>
                </c:pt>
                <c:pt idx="11">
                  <c:v>2017</c:v>
                </c:pt>
                <c:pt idx="12">
                  <c:v>2018</c:v>
                </c:pt>
                <c:pt idx="13">
                  <c:v>2020</c:v>
                </c:pt>
                <c:pt idx="14">
                  <c:v>2023</c:v>
                </c:pt>
              </c:numCache>
            </c:numRef>
          </c:cat>
          <c:val>
            <c:numRef>
              <c:f>'Gráfico 5'!$C$7:$C$21</c:f>
              <c:numCache>
                <c:formatCode>General</c:formatCode>
                <c:ptCount val="15"/>
                <c:pt idx="0">
                  <c:v>11.2</c:v>
                </c:pt>
                <c:pt idx="1">
                  <c:v>14.5</c:v>
                </c:pt>
                <c:pt idx="2">
                  <c:v>20.6</c:v>
                </c:pt>
                <c:pt idx="3">
                  <c:v>20.6</c:v>
                </c:pt>
                <c:pt idx="4">
                  <c:v>14.5</c:v>
                </c:pt>
                <c:pt idx="5">
                  <c:v>23.7</c:v>
                </c:pt>
                <c:pt idx="6">
                  <c:v>22.8</c:v>
                </c:pt>
                <c:pt idx="7">
                  <c:v>21.5</c:v>
                </c:pt>
                <c:pt idx="8">
                  <c:v>14.7</c:v>
                </c:pt>
                <c:pt idx="9">
                  <c:v>15</c:v>
                </c:pt>
                <c:pt idx="10">
                  <c:v>19.7</c:v>
                </c:pt>
                <c:pt idx="11">
                  <c:v>12.1</c:v>
                </c:pt>
                <c:pt idx="12">
                  <c:v>18.399999999999999</c:v>
                </c:pt>
                <c:pt idx="13">
                  <c:v>13.4</c:v>
                </c:pt>
                <c:pt idx="14">
                  <c:v>20.8</c:v>
                </c:pt>
              </c:numCache>
            </c:numRef>
          </c:val>
          <c:smooth val="0"/>
          <c:extLst>
            <c:ext xmlns:c16="http://schemas.microsoft.com/office/drawing/2014/chart" uri="{C3380CC4-5D6E-409C-BE32-E72D297353CC}">
              <c16:uniqueId val="{0000001A-F8D1-42E4-A965-80D5D35381F7}"/>
            </c:ext>
          </c:extLst>
        </c:ser>
        <c:ser>
          <c:idx val="2"/>
          <c:order val="2"/>
          <c:tx>
            <c:strRef>
              <c:f>'Gráfico 5'!$D$6</c:f>
              <c:strCache>
                <c:ptCount val="1"/>
                <c:pt idx="0">
                  <c:v>A la gente como uno, nos da igual un régimen democrático que uno no democrático </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6293995859213257E-2"/>
                  <c:y val="-6.19470231590700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F8D1-42E4-A965-80D5D35381F7}"/>
                </c:ext>
              </c:extLst>
            </c:dLbl>
            <c:dLbl>
              <c:idx val="1"/>
              <c:delete val="1"/>
              <c:extLst>
                <c:ext xmlns:c15="http://schemas.microsoft.com/office/drawing/2012/chart" uri="{CE6537A1-D6FC-4f65-9D91-7224C49458BB}"/>
                <c:ext xmlns:c16="http://schemas.microsoft.com/office/drawing/2014/chart" uri="{C3380CC4-5D6E-409C-BE32-E72D297353CC}">
                  <c16:uniqueId val="{0000001C-F8D1-42E4-A965-80D5D35381F7}"/>
                </c:ext>
              </c:extLst>
            </c:dLbl>
            <c:dLbl>
              <c:idx val="2"/>
              <c:delete val="1"/>
              <c:extLst>
                <c:ext xmlns:c15="http://schemas.microsoft.com/office/drawing/2012/chart" uri="{CE6537A1-D6FC-4f65-9D91-7224C49458BB}"/>
                <c:ext xmlns:c16="http://schemas.microsoft.com/office/drawing/2014/chart" uri="{C3380CC4-5D6E-409C-BE32-E72D297353CC}">
                  <c16:uniqueId val="{0000001D-F8D1-42E4-A965-80D5D35381F7}"/>
                </c:ext>
              </c:extLst>
            </c:dLbl>
            <c:dLbl>
              <c:idx val="3"/>
              <c:delete val="1"/>
              <c:extLst>
                <c:ext xmlns:c15="http://schemas.microsoft.com/office/drawing/2012/chart" uri="{CE6537A1-D6FC-4f65-9D91-7224C49458BB}"/>
                <c:ext xmlns:c16="http://schemas.microsoft.com/office/drawing/2014/chart" uri="{C3380CC4-5D6E-409C-BE32-E72D297353CC}">
                  <c16:uniqueId val="{0000001E-F8D1-42E4-A965-80D5D35381F7}"/>
                </c:ext>
              </c:extLst>
            </c:dLbl>
            <c:dLbl>
              <c:idx val="4"/>
              <c:layout>
                <c:manualLayout>
                  <c:x val="7.1508201942983964E-3"/>
                  <c:y val="-3.02421665514897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F8D1-42E4-A965-80D5D35381F7}"/>
                </c:ext>
              </c:extLst>
            </c:dLbl>
            <c:dLbl>
              <c:idx val="5"/>
              <c:delete val="1"/>
              <c:extLst>
                <c:ext xmlns:c15="http://schemas.microsoft.com/office/drawing/2012/chart" uri="{CE6537A1-D6FC-4f65-9D91-7224C49458BB}"/>
                <c:ext xmlns:c16="http://schemas.microsoft.com/office/drawing/2014/chart" uri="{C3380CC4-5D6E-409C-BE32-E72D297353CC}">
                  <c16:uniqueId val="{00000020-F8D1-42E4-A965-80D5D35381F7}"/>
                </c:ext>
              </c:extLst>
            </c:dLbl>
            <c:dLbl>
              <c:idx val="6"/>
              <c:delete val="1"/>
              <c:extLst>
                <c:ext xmlns:c15="http://schemas.microsoft.com/office/drawing/2012/chart" uri="{CE6537A1-D6FC-4f65-9D91-7224C49458BB}"/>
                <c:ext xmlns:c16="http://schemas.microsoft.com/office/drawing/2014/chart" uri="{C3380CC4-5D6E-409C-BE32-E72D297353CC}">
                  <c16:uniqueId val="{00000021-F8D1-42E4-A965-80D5D35381F7}"/>
                </c:ext>
              </c:extLst>
            </c:dLbl>
            <c:dLbl>
              <c:idx val="7"/>
              <c:delete val="1"/>
              <c:extLst>
                <c:ext xmlns:c15="http://schemas.microsoft.com/office/drawing/2012/chart" uri="{CE6537A1-D6FC-4f65-9D91-7224C49458BB}"/>
                <c:ext xmlns:c16="http://schemas.microsoft.com/office/drawing/2014/chart" uri="{C3380CC4-5D6E-409C-BE32-E72D297353CC}">
                  <c16:uniqueId val="{00000022-F8D1-42E4-A965-80D5D35381F7}"/>
                </c:ext>
              </c:extLst>
            </c:dLbl>
            <c:dLbl>
              <c:idx val="8"/>
              <c:delete val="1"/>
              <c:extLst>
                <c:ext xmlns:c15="http://schemas.microsoft.com/office/drawing/2012/chart" uri="{CE6537A1-D6FC-4f65-9D91-7224C49458BB}"/>
                <c:ext xmlns:c16="http://schemas.microsoft.com/office/drawing/2014/chart" uri="{C3380CC4-5D6E-409C-BE32-E72D297353CC}">
                  <c16:uniqueId val="{00000023-F8D1-42E4-A965-80D5D35381F7}"/>
                </c:ext>
              </c:extLst>
            </c:dLbl>
            <c:dLbl>
              <c:idx val="9"/>
              <c:delete val="1"/>
              <c:extLst>
                <c:ext xmlns:c15="http://schemas.microsoft.com/office/drawing/2012/chart" uri="{CE6537A1-D6FC-4f65-9D91-7224C49458BB}"/>
                <c:ext xmlns:c16="http://schemas.microsoft.com/office/drawing/2014/chart" uri="{C3380CC4-5D6E-409C-BE32-E72D297353CC}">
                  <c16:uniqueId val="{00000024-F8D1-42E4-A965-80D5D35381F7}"/>
                </c:ext>
              </c:extLst>
            </c:dLbl>
            <c:dLbl>
              <c:idx val="10"/>
              <c:delete val="1"/>
              <c:extLst>
                <c:ext xmlns:c15="http://schemas.microsoft.com/office/drawing/2012/chart" uri="{CE6537A1-D6FC-4f65-9D91-7224C49458BB}"/>
                <c:ext xmlns:c16="http://schemas.microsoft.com/office/drawing/2014/chart" uri="{C3380CC4-5D6E-409C-BE32-E72D297353CC}">
                  <c16:uniqueId val="{00000025-F8D1-42E4-A965-80D5D35381F7}"/>
                </c:ext>
              </c:extLst>
            </c:dLbl>
            <c:dLbl>
              <c:idx val="11"/>
              <c:delete val="1"/>
              <c:extLst>
                <c:ext xmlns:c15="http://schemas.microsoft.com/office/drawing/2012/chart" uri="{CE6537A1-D6FC-4f65-9D91-7224C49458BB}"/>
                <c:ext xmlns:c16="http://schemas.microsoft.com/office/drawing/2014/chart" uri="{C3380CC4-5D6E-409C-BE32-E72D297353CC}">
                  <c16:uniqueId val="{00000026-F8D1-42E4-A965-80D5D35381F7}"/>
                </c:ext>
              </c:extLst>
            </c:dLbl>
            <c:dLbl>
              <c:idx val="12"/>
              <c:delete val="1"/>
              <c:extLst>
                <c:ext xmlns:c15="http://schemas.microsoft.com/office/drawing/2012/chart" uri="{CE6537A1-D6FC-4f65-9D91-7224C49458BB}"/>
                <c:ext xmlns:c16="http://schemas.microsoft.com/office/drawing/2014/chart" uri="{C3380CC4-5D6E-409C-BE32-E72D297353CC}">
                  <c16:uniqueId val="{00000027-F8D1-42E4-A965-80D5D35381F7}"/>
                </c:ext>
              </c:extLst>
            </c:dLbl>
            <c:dLbl>
              <c:idx val="13"/>
              <c:delete val="1"/>
              <c:extLst>
                <c:ext xmlns:c15="http://schemas.microsoft.com/office/drawing/2012/chart" uri="{CE6537A1-D6FC-4f65-9D91-7224C49458BB}"/>
                <c:ext xmlns:c16="http://schemas.microsoft.com/office/drawing/2014/chart" uri="{C3380CC4-5D6E-409C-BE32-E72D297353CC}">
                  <c16:uniqueId val="{00000028-F8D1-42E4-A965-80D5D35381F7}"/>
                </c:ext>
              </c:extLst>
            </c:dLbl>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'Gráfico 5'!$A$7:$A$21</c:f>
              <c:numCache>
                <c:formatCode>General</c:formatCode>
                <c:ptCount val="15"/>
                <c:pt idx="0">
                  <c:v>2004</c:v>
                </c:pt>
                <c:pt idx="1">
                  <c:v>2005</c:v>
                </c:pt>
                <c:pt idx="2">
                  <c:v>2006</c:v>
                </c:pt>
                <c:pt idx="3">
                  <c:v>2007</c:v>
                </c:pt>
                <c:pt idx="4">
                  <c:v>2008</c:v>
                </c:pt>
                <c:pt idx="5">
                  <c:v>2009</c:v>
                </c:pt>
                <c:pt idx="6">
                  <c:v>2010</c:v>
                </c:pt>
                <c:pt idx="7">
                  <c:v>2011</c:v>
                </c:pt>
                <c:pt idx="8">
                  <c:v>2013</c:v>
                </c:pt>
                <c:pt idx="9">
                  <c:v>2015</c:v>
                </c:pt>
                <c:pt idx="10">
                  <c:v>2016</c:v>
                </c:pt>
                <c:pt idx="11">
                  <c:v>2017</c:v>
                </c:pt>
                <c:pt idx="12">
                  <c:v>2018</c:v>
                </c:pt>
                <c:pt idx="13">
                  <c:v>2020</c:v>
                </c:pt>
                <c:pt idx="14">
                  <c:v>2023</c:v>
                </c:pt>
              </c:numCache>
            </c:numRef>
          </c:cat>
          <c:val>
            <c:numRef>
              <c:f>'Gráfico 5'!$D$7:$D$21</c:f>
              <c:numCache>
                <c:formatCode>General</c:formatCode>
                <c:ptCount val="15"/>
                <c:pt idx="0">
                  <c:v>11.8</c:v>
                </c:pt>
                <c:pt idx="1">
                  <c:v>10.5</c:v>
                </c:pt>
                <c:pt idx="2">
                  <c:v>4.7</c:v>
                </c:pt>
                <c:pt idx="3">
                  <c:v>11.5</c:v>
                </c:pt>
                <c:pt idx="4">
                  <c:v>10.4</c:v>
                </c:pt>
                <c:pt idx="5">
                  <c:v>7</c:v>
                </c:pt>
                <c:pt idx="6">
                  <c:v>12.2</c:v>
                </c:pt>
                <c:pt idx="7">
                  <c:v>8.5</c:v>
                </c:pt>
                <c:pt idx="8">
                  <c:v>18</c:v>
                </c:pt>
                <c:pt idx="9">
                  <c:v>18</c:v>
                </c:pt>
                <c:pt idx="10">
                  <c:v>15</c:v>
                </c:pt>
                <c:pt idx="11">
                  <c:v>26.3</c:v>
                </c:pt>
                <c:pt idx="12">
                  <c:v>28.6</c:v>
                </c:pt>
                <c:pt idx="13">
                  <c:v>25.1</c:v>
                </c:pt>
                <c:pt idx="14">
                  <c:v>27.1</c:v>
                </c:pt>
              </c:numCache>
            </c:numRef>
          </c:val>
          <c:smooth val="0"/>
          <c:extLst>
            <c:ext xmlns:c16="http://schemas.microsoft.com/office/drawing/2014/chart" uri="{C3380CC4-5D6E-409C-BE32-E72D297353CC}">
              <c16:uniqueId val="{00000029-F8D1-42E4-A965-80D5D35381F7}"/>
            </c:ext>
          </c:extLst>
        </c:ser>
        <c:dLbls>
          <c:dLblPos val="t"/>
          <c:showLegendKey val="0"/>
          <c:showVal val="1"/>
          <c:showCatName val="0"/>
          <c:showSerName val="0"/>
          <c:showPercent val="0"/>
          <c:showBubbleSize val="0"/>
        </c:dLbls>
        <c:marker val="1"/>
        <c:smooth val="0"/>
        <c:axId val="614432399"/>
        <c:axId val="614431439"/>
      </c:lineChart>
      <c:catAx>
        <c:axId val="61443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crossAx val="614431439"/>
        <c:crosses val="autoZero"/>
        <c:auto val="1"/>
        <c:lblAlgn val="ctr"/>
        <c:lblOffset val="100"/>
        <c:noMultiLvlLbl val="0"/>
      </c:catAx>
      <c:valAx>
        <c:axId val="6144314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crossAx val="614432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legend>
    <c:plotVisOnly val="1"/>
    <c:dispBlanksAs val="gap"/>
    <c:showDLblsOverMax val="0"/>
  </c:chart>
  <c:spPr>
    <a:solidFill>
      <a:schemeClr val="bg1"/>
    </a:solidFill>
    <a:ln w="9525" cap="flat" cmpd="sng" algn="ctr">
      <a:noFill/>
      <a:round/>
    </a:ln>
    <a:effectLst/>
  </c:spPr>
  <c:txPr>
    <a:bodyPr/>
    <a:lstStyle/>
    <a:p>
      <a:pPr>
        <a:defRPr sz="1200">
          <a:solidFill>
            <a:srgbClr val="002060"/>
          </a:solidFill>
          <a:latin typeface="Aptos Narrow" panose="020B0004020202020204" pitchFamily="34" charset="0"/>
        </a:defRPr>
      </a:pPr>
      <a:endParaRPr lang="es-D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297330522678263E-2"/>
          <c:y val="5.7266807995154455E-2"/>
          <c:w val="0.50481093405999045"/>
          <c:h val="0.82960417928528163"/>
        </c:manualLayout>
      </c:layout>
      <c:doughnutChart>
        <c:varyColors val="1"/>
        <c:ser>
          <c:idx val="0"/>
          <c:order val="0"/>
          <c:tx>
            <c:strRef>
              <c:f>Hoja1!$B$1</c:f>
              <c:strCache>
                <c:ptCount val="1"/>
                <c:pt idx="0">
                  <c:v>Ventas</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08DD-4201-BF46-BB57986715B0}"/>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3-08DD-4201-BF46-BB57986715B0}"/>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08DD-4201-BF46-BB57986715B0}"/>
              </c:ext>
            </c:extLst>
          </c:dPt>
          <c:dPt>
            <c:idx val="3"/>
            <c:bubble3D val="0"/>
            <c:spPr>
              <a:solidFill>
                <a:schemeClr val="tx1">
                  <a:lumMod val="65000"/>
                </a:schemeClr>
              </a:solidFill>
              <a:ln w="19050">
                <a:solidFill>
                  <a:schemeClr val="lt1"/>
                </a:solidFill>
              </a:ln>
              <a:effectLst/>
            </c:spPr>
            <c:extLst>
              <c:ext xmlns:c16="http://schemas.microsoft.com/office/drawing/2014/chart" uri="{C3380CC4-5D6E-409C-BE32-E72D297353CC}">
                <c16:uniqueId val="{00000007-08DD-4201-BF46-BB57986715B0}"/>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D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4"/>
                <c:pt idx="0">
                  <c:v>La Democracia es siempre preferible a otras formas de gobierno </c:v>
                </c:pt>
                <c:pt idx="1">
                  <c:v>Da lo mismo un sistema democratico que uno no democrático </c:v>
                </c:pt>
                <c:pt idx="2">
                  <c:v>Bajo ciertas circunstancias es preferible un sistema no democratico</c:v>
                </c:pt>
                <c:pt idx="3">
                  <c:v>NS/NC</c:v>
                </c:pt>
              </c:strCache>
            </c:strRef>
          </c:cat>
          <c:val>
            <c:numRef>
              <c:f>Hoja1!$B$2:$B$5</c:f>
              <c:numCache>
                <c:formatCode>General</c:formatCode>
                <c:ptCount val="4"/>
                <c:pt idx="0">
                  <c:v>57.1</c:v>
                </c:pt>
                <c:pt idx="1">
                  <c:v>18.600000000000001</c:v>
                </c:pt>
                <c:pt idx="2">
                  <c:v>14.1</c:v>
                </c:pt>
                <c:pt idx="3">
                  <c:v>10.1</c:v>
                </c:pt>
              </c:numCache>
            </c:numRef>
          </c:val>
          <c:extLst>
            <c:ext xmlns:c16="http://schemas.microsoft.com/office/drawing/2014/chart" uri="{C3380CC4-5D6E-409C-BE32-E72D297353CC}">
              <c16:uniqueId val="{00000008-08DD-4201-BF46-BB57986715B0}"/>
            </c:ext>
          </c:extLst>
        </c:ser>
        <c:dLbls>
          <c:showLegendKey val="0"/>
          <c:showVal val="0"/>
          <c:showCatName val="0"/>
          <c:showSerName val="0"/>
          <c:showPercent val="0"/>
          <c:showBubbleSize val="0"/>
          <c:showLeaderLines val="1"/>
        </c:dLbls>
        <c:firstSliceAng val="0"/>
        <c:holeSize val="60"/>
      </c:doughnutChart>
      <c:spPr>
        <a:noFill/>
        <a:ln>
          <a:noFill/>
        </a:ln>
        <a:effectLst/>
      </c:spPr>
    </c:plotArea>
    <c:legend>
      <c:legendPos val="r"/>
      <c:legendEntry>
        <c:idx val="0"/>
        <c:txPr>
          <a:bodyPr rot="0" spcFirstLastPara="1" vertOverflow="ellipsis" vert="horz" wrap="square" anchor="ctr" anchorCtr="1"/>
          <a:lstStyle/>
          <a:p>
            <a:pPr>
              <a:defRPr sz="1800" b="1" i="0" u="none" strike="noStrike" kern="1200" baseline="0">
                <a:solidFill>
                  <a:schemeClr val="bg2"/>
                </a:solidFill>
                <a:latin typeface="+mn-lt"/>
                <a:ea typeface="+mn-ea"/>
                <a:cs typeface="+mn-cs"/>
              </a:defRPr>
            </a:pPr>
            <a:endParaRPr lang="es-DO"/>
          </a:p>
        </c:txPr>
      </c:legendEntry>
      <c:legendEntry>
        <c:idx val="1"/>
        <c:txPr>
          <a:bodyPr rot="0" spcFirstLastPara="1" vertOverflow="ellipsis" vert="horz" wrap="square" anchor="ctr" anchorCtr="1"/>
          <a:lstStyle/>
          <a:p>
            <a:pPr>
              <a:defRPr sz="1800" b="1" i="0" u="none" strike="noStrike" kern="1200" baseline="0">
                <a:solidFill>
                  <a:schemeClr val="bg2"/>
                </a:solidFill>
                <a:latin typeface="+mn-lt"/>
                <a:ea typeface="+mn-ea"/>
                <a:cs typeface="+mn-cs"/>
              </a:defRPr>
            </a:pPr>
            <a:endParaRPr lang="es-DO"/>
          </a:p>
        </c:txPr>
      </c:legendEntry>
      <c:legendEntry>
        <c:idx val="2"/>
        <c:txPr>
          <a:bodyPr rot="0" spcFirstLastPara="1" vertOverflow="ellipsis" vert="horz" wrap="square" anchor="ctr" anchorCtr="1"/>
          <a:lstStyle/>
          <a:p>
            <a:pPr>
              <a:defRPr sz="2000" b="1" i="0" u="none" strike="noStrike" kern="1200" baseline="0">
                <a:solidFill>
                  <a:schemeClr val="bg2"/>
                </a:solidFill>
                <a:latin typeface="+mn-lt"/>
                <a:ea typeface="+mn-ea"/>
                <a:cs typeface="+mn-cs"/>
              </a:defRPr>
            </a:pPr>
            <a:endParaRPr lang="es-DO"/>
          </a:p>
        </c:txPr>
      </c:legendEntry>
      <c:legendEntry>
        <c:idx val="3"/>
        <c:txPr>
          <a:bodyPr rot="0" spcFirstLastPara="1" vertOverflow="ellipsis" vert="horz" wrap="square" anchor="ctr" anchorCtr="1"/>
          <a:lstStyle/>
          <a:p>
            <a:pPr>
              <a:defRPr sz="1800" b="1" i="0" u="none" strike="noStrike" kern="1200" baseline="0">
                <a:solidFill>
                  <a:schemeClr val="bg2"/>
                </a:solidFill>
                <a:latin typeface="+mn-lt"/>
                <a:ea typeface="+mn-ea"/>
                <a:cs typeface="+mn-cs"/>
              </a:defRPr>
            </a:pPr>
            <a:endParaRPr lang="es-DO"/>
          </a:p>
        </c:txPr>
      </c:legendEntry>
      <c:layout>
        <c:manualLayout>
          <c:xMode val="edge"/>
          <c:yMode val="edge"/>
          <c:x val="0.55501071097730426"/>
          <c:y val="5.2595793382131897E-2"/>
          <c:w val="0.44498928902269569"/>
          <c:h val="0.8719887074932760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bg2"/>
              </a:solidFill>
              <a:latin typeface="+mn-lt"/>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D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rgbClr val="002060"/>
                </a:solidFill>
                <a:latin typeface="Aptos Narrow" panose="020B0004020202020204" pitchFamily="34" charset="0"/>
                <a:ea typeface="+mn-ea"/>
                <a:cs typeface="+mn-cs"/>
              </a:defRPr>
            </a:pPr>
            <a:r>
              <a:rPr lang="es-ES" sz="1600" b="1">
                <a:solidFill>
                  <a:srgbClr val="002060"/>
                </a:solidFill>
              </a:rPr>
              <a:t> Ciudadanía algo o muy satisfecha con el funcionamiento de la democracia en República Dominicana y América Latina, 2004-2023 (%)</a:t>
            </a:r>
          </a:p>
        </c:rich>
      </c:tx>
      <c:overlay val="0"/>
      <c:spPr>
        <a:noFill/>
        <a:ln>
          <a:noFill/>
        </a:ln>
        <a:effectLst/>
      </c:spPr>
      <c:txPr>
        <a:bodyPr rot="0" spcFirstLastPara="1" vertOverflow="ellipsis" vert="horz" wrap="square" anchor="ctr" anchorCtr="1"/>
        <a:lstStyle/>
        <a:p>
          <a:pPr>
            <a:defRPr sz="1600" b="1" i="0" u="none" strike="noStrike" kern="1200" spc="0" baseline="0">
              <a:solidFill>
                <a:srgbClr val="002060"/>
              </a:solidFill>
              <a:latin typeface="Aptos Narrow" panose="020B0004020202020204" pitchFamily="34" charset="0"/>
              <a:ea typeface="+mn-ea"/>
              <a:cs typeface="+mn-cs"/>
            </a:defRPr>
          </a:pPr>
          <a:endParaRPr lang="es-DO"/>
        </a:p>
      </c:txPr>
    </c:title>
    <c:autoTitleDeleted val="0"/>
    <c:plotArea>
      <c:layout/>
      <c:lineChart>
        <c:grouping val="standard"/>
        <c:varyColors val="0"/>
        <c:ser>
          <c:idx val="0"/>
          <c:order val="0"/>
          <c:tx>
            <c:strRef>
              <c:f>'Gráfico 9'!$B$6</c:f>
              <c:strCache>
                <c:ptCount val="1"/>
                <c:pt idx="0">
                  <c:v>República Dominicana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0-DE5E-4292-AA4E-421BEFDA3699}"/>
                </c:ext>
              </c:extLst>
            </c:dLbl>
            <c:dLbl>
              <c:idx val="2"/>
              <c:delete val="1"/>
              <c:extLst>
                <c:ext xmlns:c15="http://schemas.microsoft.com/office/drawing/2012/chart" uri="{CE6537A1-D6FC-4f65-9D91-7224C49458BB}"/>
                <c:ext xmlns:c16="http://schemas.microsoft.com/office/drawing/2014/chart" uri="{C3380CC4-5D6E-409C-BE32-E72D297353CC}">
                  <c16:uniqueId val="{00000001-DE5E-4292-AA4E-421BEFDA3699}"/>
                </c:ext>
              </c:extLst>
            </c:dLbl>
            <c:dLbl>
              <c:idx val="3"/>
              <c:delete val="1"/>
              <c:extLst>
                <c:ext xmlns:c15="http://schemas.microsoft.com/office/drawing/2012/chart" uri="{CE6537A1-D6FC-4f65-9D91-7224C49458BB}"/>
                <c:ext xmlns:c16="http://schemas.microsoft.com/office/drawing/2014/chart" uri="{C3380CC4-5D6E-409C-BE32-E72D297353CC}">
                  <c16:uniqueId val="{00000016-DE5E-4292-AA4E-421BEFDA3699}"/>
                </c:ext>
              </c:extLst>
            </c:dLbl>
            <c:dLbl>
              <c:idx val="5"/>
              <c:delete val="1"/>
              <c:extLst>
                <c:ext xmlns:c15="http://schemas.microsoft.com/office/drawing/2012/chart" uri="{CE6537A1-D6FC-4f65-9D91-7224C49458BB}"/>
                <c:ext xmlns:c16="http://schemas.microsoft.com/office/drawing/2014/chart" uri="{C3380CC4-5D6E-409C-BE32-E72D297353CC}">
                  <c16:uniqueId val="{00000002-DE5E-4292-AA4E-421BEFDA3699}"/>
                </c:ext>
              </c:extLst>
            </c:dLbl>
            <c:dLbl>
              <c:idx val="6"/>
              <c:delete val="1"/>
              <c:extLst>
                <c:ext xmlns:c15="http://schemas.microsoft.com/office/drawing/2012/chart" uri="{CE6537A1-D6FC-4f65-9D91-7224C49458BB}"/>
                <c:ext xmlns:c16="http://schemas.microsoft.com/office/drawing/2014/chart" uri="{C3380CC4-5D6E-409C-BE32-E72D297353CC}">
                  <c16:uniqueId val="{00000003-DE5E-4292-AA4E-421BEFDA3699}"/>
                </c:ext>
              </c:extLst>
            </c:dLbl>
            <c:dLbl>
              <c:idx val="7"/>
              <c:layout>
                <c:manualLayout>
                  <c:x val="-3.9493111612254085E-2"/>
                  <c:y val="2.9009466325739731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E5E-4292-AA4E-421BEFDA3699}"/>
                </c:ext>
              </c:extLst>
            </c:dLbl>
            <c:dLbl>
              <c:idx val="8"/>
              <c:delete val="1"/>
              <c:extLst>
                <c:ext xmlns:c15="http://schemas.microsoft.com/office/drawing/2012/chart" uri="{CE6537A1-D6FC-4f65-9D91-7224C49458BB}"/>
                <c:ext xmlns:c16="http://schemas.microsoft.com/office/drawing/2014/chart" uri="{C3380CC4-5D6E-409C-BE32-E72D297353CC}">
                  <c16:uniqueId val="{00000005-DE5E-4292-AA4E-421BEFDA3699}"/>
                </c:ext>
              </c:extLst>
            </c:dLbl>
            <c:dLbl>
              <c:idx val="10"/>
              <c:delete val="1"/>
              <c:extLst>
                <c:ext xmlns:c15="http://schemas.microsoft.com/office/drawing/2012/chart" uri="{CE6537A1-D6FC-4f65-9D91-7224C49458BB}"/>
                <c:ext xmlns:c16="http://schemas.microsoft.com/office/drawing/2014/chart" uri="{C3380CC4-5D6E-409C-BE32-E72D297353CC}">
                  <c16:uniqueId val="{00000006-DE5E-4292-AA4E-421BEFDA3699}"/>
                </c:ext>
              </c:extLst>
            </c:dLbl>
            <c:dLbl>
              <c:idx val="11"/>
              <c:delete val="1"/>
              <c:extLst>
                <c:ext xmlns:c15="http://schemas.microsoft.com/office/drawing/2012/chart" uri="{CE6537A1-D6FC-4f65-9D91-7224C49458BB}"/>
                <c:ext xmlns:c16="http://schemas.microsoft.com/office/drawing/2014/chart" uri="{C3380CC4-5D6E-409C-BE32-E72D297353CC}">
                  <c16:uniqueId val="{00000007-DE5E-4292-AA4E-421BEFDA3699}"/>
                </c:ext>
              </c:extLst>
            </c:dLbl>
            <c:dLbl>
              <c:idx val="12"/>
              <c:layout>
                <c:manualLayout>
                  <c:x val="-3.7695112940507904E-2"/>
                  <c:y val="5.0486506910340373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E5E-4292-AA4E-421BEFDA3699}"/>
                </c:ext>
              </c:extLst>
            </c:dLbl>
            <c:dLbl>
              <c:idx val="13"/>
              <c:delete val="1"/>
              <c:extLst>
                <c:ext xmlns:c15="http://schemas.microsoft.com/office/drawing/2012/chart" uri="{CE6537A1-D6FC-4f65-9D91-7224C49458BB}"/>
                <c:ext xmlns:c16="http://schemas.microsoft.com/office/drawing/2014/chart" uri="{C3380CC4-5D6E-409C-BE32-E72D297353CC}">
                  <c16:uniqueId val="{00000009-DE5E-4292-AA4E-421BEFDA369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'Gráfico 9'!$A$7:$A$21</c:f>
              <c:numCache>
                <c:formatCode>General</c:formatCode>
                <c:ptCount val="15"/>
                <c:pt idx="0">
                  <c:v>2004</c:v>
                </c:pt>
                <c:pt idx="1">
                  <c:v>2005</c:v>
                </c:pt>
                <c:pt idx="2">
                  <c:v>2006</c:v>
                </c:pt>
                <c:pt idx="3">
                  <c:v>2007</c:v>
                </c:pt>
                <c:pt idx="4">
                  <c:v>2008</c:v>
                </c:pt>
                <c:pt idx="5">
                  <c:v>2009</c:v>
                </c:pt>
                <c:pt idx="6">
                  <c:v>2010</c:v>
                </c:pt>
                <c:pt idx="7">
                  <c:v>2011</c:v>
                </c:pt>
                <c:pt idx="8">
                  <c:v>2013</c:v>
                </c:pt>
                <c:pt idx="9">
                  <c:v>2015</c:v>
                </c:pt>
                <c:pt idx="10">
                  <c:v>2016</c:v>
                </c:pt>
                <c:pt idx="11">
                  <c:v>2017</c:v>
                </c:pt>
                <c:pt idx="12">
                  <c:v>2018</c:v>
                </c:pt>
                <c:pt idx="13">
                  <c:v>2020</c:v>
                </c:pt>
                <c:pt idx="14">
                  <c:v>2023</c:v>
                </c:pt>
              </c:numCache>
            </c:numRef>
          </c:cat>
          <c:val>
            <c:numRef>
              <c:f>'Gráfico 9'!$B$7:$B$21</c:f>
              <c:numCache>
                <c:formatCode>General</c:formatCode>
                <c:ptCount val="15"/>
                <c:pt idx="0">
                  <c:v>36.1</c:v>
                </c:pt>
                <c:pt idx="1">
                  <c:v>43.2</c:v>
                </c:pt>
                <c:pt idx="2">
                  <c:v>49.1</c:v>
                </c:pt>
                <c:pt idx="3">
                  <c:v>48.9</c:v>
                </c:pt>
                <c:pt idx="4">
                  <c:v>46.8</c:v>
                </c:pt>
                <c:pt idx="5">
                  <c:v>46.6</c:v>
                </c:pt>
                <c:pt idx="6">
                  <c:v>38.6</c:v>
                </c:pt>
                <c:pt idx="7">
                  <c:v>33.299999999999997</c:v>
                </c:pt>
                <c:pt idx="8">
                  <c:v>45.5</c:v>
                </c:pt>
                <c:pt idx="9">
                  <c:v>54.5</c:v>
                </c:pt>
                <c:pt idx="10">
                  <c:v>51.7</c:v>
                </c:pt>
                <c:pt idx="11">
                  <c:v>31.8</c:v>
                </c:pt>
                <c:pt idx="12">
                  <c:v>21.9</c:v>
                </c:pt>
                <c:pt idx="13">
                  <c:v>38.799999999999997</c:v>
                </c:pt>
                <c:pt idx="14">
                  <c:v>35.799999999999997</c:v>
                </c:pt>
              </c:numCache>
            </c:numRef>
          </c:val>
          <c:smooth val="0"/>
          <c:extLst>
            <c:ext xmlns:c16="http://schemas.microsoft.com/office/drawing/2014/chart" uri="{C3380CC4-5D6E-409C-BE32-E72D297353CC}">
              <c16:uniqueId val="{0000000A-DE5E-4292-AA4E-421BEFDA3699}"/>
            </c:ext>
          </c:extLst>
        </c:ser>
        <c:ser>
          <c:idx val="1"/>
          <c:order val="1"/>
          <c:tx>
            <c:strRef>
              <c:f>'Gráfico 9'!$C$6</c:f>
              <c:strCache>
                <c:ptCount val="1"/>
                <c:pt idx="0">
                  <c:v> América Latina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B-DE5E-4292-AA4E-421BEFDA3699}"/>
                </c:ext>
              </c:extLst>
            </c:dLbl>
            <c:dLbl>
              <c:idx val="2"/>
              <c:delete val="1"/>
              <c:extLst>
                <c:ext xmlns:c15="http://schemas.microsoft.com/office/drawing/2012/chart" uri="{CE6537A1-D6FC-4f65-9D91-7224C49458BB}"/>
                <c:ext xmlns:c16="http://schemas.microsoft.com/office/drawing/2014/chart" uri="{C3380CC4-5D6E-409C-BE32-E72D297353CC}">
                  <c16:uniqueId val="{0000000C-DE5E-4292-AA4E-421BEFDA3699}"/>
                </c:ext>
              </c:extLst>
            </c:dLbl>
            <c:dLbl>
              <c:idx val="5"/>
              <c:delete val="1"/>
              <c:extLst>
                <c:ext xmlns:c15="http://schemas.microsoft.com/office/drawing/2012/chart" uri="{CE6537A1-D6FC-4f65-9D91-7224C49458BB}"/>
                <c:ext xmlns:c16="http://schemas.microsoft.com/office/drawing/2014/chart" uri="{C3380CC4-5D6E-409C-BE32-E72D297353CC}">
                  <c16:uniqueId val="{0000000D-DE5E-4292-AA4E-421BEFDA3699}"/>
                </c:ext>
              </c:extLst>
            </c:dLbl>
            <c:dLbl>
              <c:idx val="6"/>
              <c:delete val="1"/>
              <c:extLst>
                <c:ext xmlns:c15="http://schemas.microsoft.com/office/drawing/2012/chart" uri="{CE6537A1-D6FC-4f65-9D91-7224C49458BB}"/>
                <c:ext xmlns:c16="http://schemas.microsoft.com/office/drawing/2014/chart" uri="{C3380CC4-5D6E-409C-BE32-E72D297353CC}">
                  <c16:uniqueId val="{0000000E-DE5E-4292-AA4E-421BEFDA3699}"/>
                </c:ext>
              </c:extLst>
            </c:dLbl>
            <c:dLbl>
              <c:idx val="7"/>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C0000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E5E-4292-AA4E-421BEFDA3699}"/>
                </c:ext>
              </c:extLst>
            </c:dLbl>
            <c:dLbl>
              <c:idx val="8"/>
              <c:delete val="1"/>
              <c:extLst>
                <c:ext xmlns:c15="http://schemas.microsoft.com/office/drawing/2012/chart" uri="{CE6537A1-D6FC-4f65-9D91-7224C49458BB}"/>
                <c:ext xmlns:c16="http://schemas.microsoft.com/office/drawing/2014/chart" uri="{C3380CC4-5D6E-409C-BE32-E72D297353CC}">
                  <c16:uniqueId val="{00000010-DE5E-4292-AA4E-421BEFDA3699}"/>
                </c:ext>
              </c:extLst>
            </c:dLbl>
            <c:dLbl>
              <c:idx val="10"/>
              <c:delete val="1"/>
              <c:extLst>
                <c:ext xmlns:c15="http://schemas.microsoft.com/office/drawing/2012/chart" uri="{CE6537A1-D6FC-4f65-9D91-7224C49458BB}"/>
                <c:ext xmlns:c16="http://schemas.microsoft.com/office/drawing/2014/chart" uri="{C3380CC4-5D6E-409C-BE32-E72D297353CC}">
                  <c16:uniqueId val="{00000011-DE5E-4292-AA4E-421BEFDA3699}"/>
                </c:ext>
              </c:extLst>
            </c:dLbl>
            <c:dLbl>
              <c:idx val="11"/>
              <c:delete val="1"/>
              <c:extLst>
                <c:ext xmlns:c15="http://schemas.microsoft.com/office/drawing/2012/chart" uri="{CE6537A1-D6FC-4f65-9D91-7224C49458BB}"/>
                <c:ext xmlns:c16="http://schemas.microsoft.com/office/drawing/2014/chart" uri="{C3380CC4-5D6E-409C-BE32-E72D297353CC}">
                  <c16:uniqueId val="{00000012-DE5E-4292-AA4E-421BEFDA3699}"/>
                </c:ext>
              </c:extLst>
            </c:dLbl>
            <c:dLbl>
              <c:idx val="1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C00000"/>
                      </a:solidFill>
                      <a:latin typeface="Aptos Narrow" panose="020B0004020202020204" pitchFamily="34" charset="0"/>
                      <a:ea typeface="+mn-ea"/>
                      <a:cs typeface="+mn-cs"/>
                    </a:defRPr>
                  </a:pPr>
                  <a:endParaRPr lang="es-DO"/>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E5E-4292-AA4E-421BEFDA3699}"/>
                </c:ext>
              </c:extLst>
            </c:dLbl>
            <c:dLbl>
              <c:idx val="13"/>
              <c:delete val="1"/>
              <c:extLst>
                <c:ext xmlns:c15="http://schemas.microsoft.com/office/drawing/2012/chart" uri="{CE6537A1-D6FC-4f65-9D91-7224C49458BB}"/>
                <c:ext xmlns:c16="http://schemas.microsoft.com/office/drawing/2014/chart" uri="{C3380CC4-5D6E-409C-BE32-E72D297353CC}">
                  <c16:uniqueId val="{00000014-DE5E-4292-AA4E-421BEFDA369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Aptos Narrow" panose="020B0004020202020204" pitchFamily="34" charset="0"/>
                    <a:ea typeface="+mn-ea"/>
                    <a:cs typeface="+mn-cs"/>
                  </a:defRPr>
                </a:pPr>
                <a:endParaRPr lang="es-D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'Gráfico 9'!$A$7:$A$21</c:f>
              <c:numCache>
                <c:formatCode>General</c:formatCode>
                <c:ptCount val="15"/>
                <c:pt idx="0">
                  <c:v>2004</c:v>
                </c:pt>
                <c:pt idx="1">
                  <c:v>2005</c:v>
                </c:pt>
                <c:pt idx="2">
                  <c:v>2006</c:v>
                </c:pt>
                <c:pt idx="3">
                  <c:v>2007</c:v>
                </c:pt>
                <c:pt idx="4">
                  <c:v>2008</c:v>
                </c:pt>
                <c:pt idx="5">
                  <c:v>2009</c:v>
                </c:pt>
                <c:pt idx="6">
                  <c:v>2010</c:v>
                </c:pt>
                <c:pt idx="7">
                  <c:v>2011</c:v>
                </c:pt>
                <c:pt idx="8">
                  <c:v>2013</c:v>
                </c:pt>
                <c:pt idx="9">
                  <c:v>2015</c:v>
                </c:pt>
                <c:pt idx="10">
                  <c:v>2016</c:v>
                </c:pt>
                <c:pt idx="11">
                  <c:v>2017</c:v>
                </c:pt>
                <c:pt idx="12">
                  <c:v>2018</c:v>
                </c:pt>
                <c:pt idx="13">
                  <c:v>2020</c:v>
                </c:pt>
                <c:pt idx="14">
                  <c:v>2023</c:v>
                </c:pt>
              </c:numCache>
            </c:numRef>
          </c:cat>
          <c:val>
            <c:numRef>
              <c:f>'Gráfico 9'!$C$7:$C$21</c:f>
              <c:numCache>
                <c:formatCode>General</c:formatCode>
                <c:ptCount val="15"/>
                <c:pt idx="0">
                  <c:v>28.9</c:v>
                </c:pt>
                <c:pt idx="1">
                  <c:v>30.6</c:v>
                </c:pt>
                <c:pt idx="2">
                  <c:v>37.9</c:v>
                </c:pt>
                <c:pt idx="3">
                  <c:v>36.700000000000003</c:v>
                </c:pt>
                <c:pt idx="4">
                  <c:v>36.6</c:v>
                </c:pt>
                <c:pt idx="5">
                  <c:v>44.6</c:v>
                </c:pt>
                <c:pt idx="6">
                  <c:v>43.9</c:v>
                </c:pt>
                <c:pt idx="7">
                  <c:v>38.700000000000003</c:v>
                </c:pt>
                <c:pt idx="8">
                  <c:v>38.799999999999997</c:v>
                </c:pt>
                <c:pt idx="9">
                  <c:v>38.5</c:v>
                </c:pt>
                <c:pt idx="10">
                  <c:v>33.700000000000003</c:v>
                </c:pt>
                <c:pt idx="11">
                  <c:v>30.2</c:v>
                </c:pt>
                <c:pt idx="12">
                  <c:v>24.4</c:v>
                </c:pt>
                <c:pt idx="13">
                  <c:v>25.3</c:v>
                </c:pt>
                <c:pt idx="14">
                  <c:v>28.4</c:v>
                </c:pt>
              </c:numCache>
            </c:numRef>
          </c:val>
          <c:smooth val="0"/>
          <c:extLst>
            <c:ext xmlns:c16="http://schemas.microsoft.com/office/drawing/2014/chart" uri="{C3380CC4-5D6E-409C-BE32-E72D297353CC}">
              <c16:uniqueId val="{00000015-DE5E-4292-AA4E-421BEFDA3699}"/>
            </c:ext>
          </c:extLst>
        </c:ser>
        <c:dLbls>
          <c:dLblPos val="t"/>
          <c:showLegendKey val="0"/>
          <c:showVal val="1"/>
          <c:showCatName val="0"/>
          <c:showSerName val="0"/>
          <c:showPercent val="0"/>
          <c:showBubbleSize val="0"/>
        </c:dLbls>
        <c:marker val="1"/>
        <c:smooth val="0"/>
        <c:axId val="208242831"/>
        <c:axId val="208246191"/>
      </c:lineChart>
      <c:catAx>
        <c:axId val="208242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ptos Narrow" panose="020B0004020202020204" pitchFamily="34" charset="0"/>
                <a:ea typeface="+mn-ea"/>
                <a:cs typeface="+mn-cs"/>
              </a:defRPr>
            </a:pPr>
            <a:endParaRPr lang="es-DO"/>
          </a:p>
        </c:txPr>
        <c:crossAx val="208246191"/>
        <c:crosses val="autoZero"/>
        <c:auto val="1"/>
        <c:lblAlgn val="ctr"/>
        <c:lblOffset val="100"/>
        <c:noMultiLvlLbl val="0"/>
      </c:catAx>
      <c:valAx>
        <c:axId val="208246191"/>
        <c:scaling>
          <c:orientation val="minMax"/>
        </c:scaling>
        <c:delete val="0"/>
        <c:axPos val="l"/>
        <c:majorGridlines>
          <c:spPr>
            <a:ln w="9525" cap="flat" cmpd="sng" algn="ctr">
              <a:solidFill>
                <a:srgbClr val="E7E6E6"/>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Aptos Narrow" panose="020B0004020202020204" pitchFamily="34" charset="0"/>
                <a:ea typeface="+mn-ea"/>
                <a:cs typeface="+mn-cs"/>
              </a:defRPr>
            </a:pPr>
            <a:endParaRPr lang="es-DO"/>
          </a:p>
        </c:txPr>
        <c:crossAx val="2082428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Aptos Narrow" panose="020B0004020202020204" pitchFamily="34" charset="0"/>
              <a:ea typeface="+mn-ea"/>
              <a:cs typeface="+mn-cs"/>
            </a:defRPr>
          </a:pPr>
          <a:endParaRPr lang="es-DO"/>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Aptos Narrow" panose="020B0004020202020204" pitchFamily="34" charset="0"/>
        </a:defRPr>
      </a:pPr>
      <a:endParaRPr lang="es-D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172045948069892E-2"/>
          <c:y val="3.2356810529777301E-3"/>
          <c:w val="0.9525906536628691"/>
          <c:h val="0.76308433394335262"/>
        </c:manualLayout>
      </c:layout>
      <c:barChart>
        <c:barDir val="col"/>
        <c:grouping val="clustered"/>
        <c:varyColors val="0"/>
        <c:ser>
          <c:idx val="0"/>
          <c:order val="0"/>
          <c:tx>
            <c:strRef>
              <c:f>Hoja1!$B$1</c:f>
              <c:strCache>
                <c:ptCount val="1"/>
                <c:pt idx="0">
                  <c:v>abr-22</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Nada satisfecho </c:v>
                </c:pt>
                <c:pt idx="1">
                  <c:v>Poco satisfecho </c:v>
                </c:pt>
                <c:pt idx="2">
                  <c:v>Algo satisfecho</c:v>
                </c:pt>
                <c:pt idx="3">
                  <c:v>Muy satisfecho</c:v>
                </c:pt>
                <c:pt idx="4">
                  <c:v>NS/NR</c:v>
                </c:pt>
              </c:strCache>
            </c:strRef>
          </c:cat>
          <c:val>
            <c:numRef>
              <c:f>Hoja1!$B$2:$B$6</c:f>
              <c:numCache>
                <c:formatCode>General</c:formatCode>
                <c:ptCount val="5"/>
                <c:pt idx="0">
                  <c:v>27.1</c:v>
                </c:pt>
                <c:pt idx="1">
                  <c:v>37.6</c:v>
                </c:pt>
                <c:pt idx="2">
                  <c:v>19.3</c:v>
                </c:pt>
                <c:pt idx="3">
                  <c:v>9.6999999999999993</c:v>
                </c:pt>
                <c:pt idx="4">
                  <c:v>6.3</c:v>
                </c:pt>
              </c:numCache>
            </c:numRef>
          </c:val>
          <c:extLst>
            <c:ext xmlns:c16="http://schemas.microsoft.com/office/drawing/2014/chart" uri="{C3380CC4-5D6E-409C-BE32-E72D297353CC}">
              <c16:uniqueId val="{00000000-E080-4AE5-BC1C-0BA1BE33AA59}"/>
            </c:ext>
          </c:extLst>
        </c:ser>
        <c:ser>
          <c:idx val="1"/>
          <c:order val="1"/>
          <c:tx>
            <c:strRef>
              <c:f>Hoja1!$C$1</c:f>
              <c:strCache>
                <c:ptCount val="1"/>
                <c:pt idx="0">
                  <c:v>nov-22</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Nada satisfecho </c:v>
                </c:pt>
                <c:pt idx="1">
                  <c:v>Poco satisfecho </c:v>
                </c:pt>
                <c:pt idx="2">
                  <c:v>Algo satisfecho</c:v>
                </c:pt>
                <c:pt idx="3">
                  <c:v>Muy satisfecho</c:v>
                </c:pt>
                <c:pt idx="4">
                  <c:v>NS/NR</c:v>
                </c:pt>
              </c:strCache>
            </c:strRef>
          </c:cat>
          <c:val>
            <c:numRef>
              <c:f>Hoja1!$C$2:$C$6</c:f>
              <c:numCache>
                <c:formatCode>General</c:formatCode>
                <c:ptCount val="5"/>
                <c:pt idx="0">
                  <c:v>28.5</c:v>
                </c:pt>
                <c:pt idx="1">
                  <c:v>35.1</c:v>
                </c:pt>
                <c:pt idx="2">
                  <c:v>20</c:v>
                </c:pt>
                <c:pt idx="3">
                  <c:v>11</c:v>
                </c:pt>
                <c:pt idx="4">
                  <c:v>5.4</c:v>
                </c:pt>
              </c:numCache>
            </c:numRef>
          </c:val>
          <c:extLst>
            <c:ext xmlns:c16="http://schemas.microsoft.com/office/drawing/2014/chart" uri="{C3380CC4-5D6E-409C-BE32-E72D297353CC}">
              <c16:uniqueId val="{00000001-E080-4AE5-BC1C-0BA1BE33AA59}"/>
            </c:ext>
          </c:extLst>
        </c:ser>
        <c:ser>
          <c:idx val="2"/>
          <c:order val="2"/>
          <c:tx>
            <c:strRef>
              <c:f>Hoja1!$D$1</c:f>
              <c:strCache>
                <c:ptCount val="1"/>
                <c:pt idx="0">
                  <c:v>abr-23</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Nada satisfecho </c:v>
                </c:pt>
                <c:pt idx="1">
                  <c:v>Poco satisfecho </c:v>
                </c:pt>
                <c:pt idx="2">
                  <c:v>Algo satisfecho</c:v>
                </c:pt>
                <c:pt idx="3">
                  <c:v>Muy satisfecho</c:v>
                </c:pt>
                <c:pt idx="4">
                  <c:v>NS/NR</c:v>
                </c:pt>
              </c:strCache>
            </c:strRef>
          </c:cat>
          <c:val>
            <c:numRef>
              <c:f>Hoja1!$D$2:$D$6</c:f>
              <c:numCache>
                <c:formatCode>General</c:formatCode>
                <c:ptCount val="5"/>
                <c:pt idx="0">
                  <c:v>29.2</c:v>
                </c:pt>
                <c:pt idx="1">
                  <c:v>34.700000000000003</c:v>
                </c:pt>
                <c:pt idx="2">
                  <c:v>16.899999999999999</c:v>
                </c:pt>
                <c:pt idx="3">
                  <c:v>12.9</c:v>
                </c:pt>
                <c:pt idx="4">
                  <c:v>6.2</c:v>
                </c:pt>
              </c:numCache>
            </c:numRef>
          </c:val>
          <c:extLst>
            <c:ext xmlns:c16="http://schemas.microsoft.com/office/drawing/2014/chart" uri="{C3380CC4-5D6E-409C-BE32-E72D297353CC}">
              <c16:uniqueId val="{00000002-E080-4AE5-BC1C-0BA1BE33AA59}"/>
            </c:ext>
          </c:extLst>
        </c:ser>
        <c:dLbls>
          <c:showLegendKey val="0"/>
          <c:showVal val="0"/>
          <c:showCatName val="0"/>
          <c:showSerName val="0"/>
          <c:showPercent val="0"/>
          <c:showBubbleSize val="0"/>
        </c:dLbls>
        <c:gapWidth val="100"/>
        <c:overlap val="-9"/>
        <c:axId val="182991984"/>
        <c:axId val="1831094928"/>
      </c:barChart>
      <c:catAx>
        <c:axId val="18299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crossAx val="1831094928"/>
        <c:crosses val="autoZero"/>
        <c:auto val="1"/>
        <c:lblAlgn val="ctr"/>
        <c:lblOffset val="100"/>
        <c:noMultiLvlLbl val="0"/>
      </c:catAx>
      <c:valAx>
        <c:axId val="1831094928"/>
        <c:scaling>
          <c:orientation val="minMax"/>
          <c:max val="50"/>
        </c:scaling>
        <c:delete val="1"/>
        <c:axPos val="l"/>
        <c:numFmt formatCode="General" sourceLinked="1"/>
        <c:majorTickMark val="none"/>
        <c:minorTickMark val="none"/>
        <c:tickLblPos val="nextTo"/>
        <c:crossAx val="182991984"/>
        <c:crosses val="autoZero"/>
        <c:crossBetween val="between"/>
      </c:valAx>
      <c:spPr>
        <a:noFill/>
        <a:ln>
          <a:noFill/>
        </a:ln>
        <a:effectLst/>
      </c:spPr>
    </c:plotArea>
    <c:legend>
      <c:legendPos val="b"/>
      <c:layout>
        <c:manualLayout>
          <c:xMode val="edge"/>
          <c:yMode val="edge"/>
          <c:x val="0.15224359418476752"/>
          <c:y val="0.91790124316357091"/>
          <c:w val="0.63657146100435769"/>
          <c:h val="8.2098790509141706E-2"/>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002060"/>
              </a:solidFill>
              <a:latin typeface="+mn-lt"/>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D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0"/>
          <c:tx>
            <c:strRef>
              <c:f>Hoja1!$E$1</c:f>
              <c:strCache>
                <c:ptCount val="1"/>
                <c:pt idx="0">
                  <c:v>2022-23</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Gobierno para el bien de todo el pueblo </c:v>
                </c:pt>
                <c:pt idx="1">
                  <c:v>Gobierno de poderosos en su propio beneficio </c:v>
                </c:pt>
                <c:pt idx="2">
                  <c:v>NS/NC</c:v>
                </c:pt>
              </c:strCache>
            </c:strRef>
          </c:cat>
          <c:val>
            <c:numRef>
              <c:f>Hoja1!$E$2:$E$4</c:f>
              <c:numCache>
                <c:formatCode>General</c:formatCode>
                <c:ptCount val="3"/>
                <c:pt idx="0">
                  <c:v>28.9</c:v>
                </c:pt>
                <c:pt idx="1">
                  <c:v>67.3</c:v>
                </c:pt>
                <c:pt idx="2">
                  <c:v>3.7</c:v>
                </c:pt>
              </c:numCache>
            </c:numRef>
          </c:val>
          <c:extLst>
            <c:ext xmlns:c16="http://schemas.microsoft.com/office/drawing/2014/chart" uri="{C3380CC4-5D6E-409C-BE32-E72D297353CC}">
              <c16:uniqueId val="{00000000-4D1D-4A21-AA5B-7C7FF37EFCCE}"/>
            </c:ext>
          </c:extLst>
        </c:ser>
        <c:dLbls>
          <c:showLegendKey val="0"/>
          <c:showVal val="0"/>
          <c:showCatName val="0"/>
          <c:showSerName val="0"/>
          <c:showPercent val="0"/>
          <c:showBubbleSize val="0"/>
        </c:dLbls>
        <c:gapWidth val="180"/>
        <c:overlap val="-6"/>
        <c:axId val="177867280"/>
        <c:axId val="37978912"/>
      </c:barChart>
      <c:catAx>
        <c:axId val="17786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37978912"/>
        <c:crosses val="autoZero"/>
        <c:auto val="1"/>
        <c:lblAlgn val="ctr"/>
        <c:lblOffset val="100"/>
        <c:noMultiLvlLbl val="0"/>
      </c:catAx>
      <c:valAx>
        <c:axId val="37978912"/>
        <c:scaling>
          <c:orientation val="minMax"/>
        </c:scaling>
        <c:delete val="1"/>
        <c:axPos val="l"/>
        <c:numFmt formatCode="General" sourceLinked="1"/>
        <c:majorTickMark val="none"/>
        <c:minorTickMark val="none"/>
        <c:tickLblPos val="nextTo"/>
        <c:crossAx val="177867280"/>
        <c:crosses val="autoZero"/>
        <c:crossBetween val="between"/>
      </c:valAx>
      <c:spPr>
        <a:noFill/>
        <a:ln>
          <a:noFill/>
        </a:ln>
        <a:effectLst/>
      </c:spPr>
    </c:plotArea>
    <c:legend>
      <c:legendPos val="b"/>
      <c:layout>
        <c:manualLayout>
          <c:xMode val="edge"/>
          <c:yMode val="edge"/>
          <c:x val="0.31944340784416164"/>
          <c:y val="0.94203112338185713"/>
          <c:w val="0.31520086203679515"/>
          <c:h val="5.7968876618142838E-2"/>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rgbClr val="002060"/>
          </a:solidFill>
          <a:latin typeface="Cambria" panose="02040503050406030204" pitchFamily="18" charset="0"/>
          <a:ea typeface="Cambria" panose="02040503050406030204" pitchFamily="18" charset="0"/>
        </a:defRPr>
      </a:pPr>
      <a:endParaRPr lang="es-D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Hoja1!$B$1</c:f>
              <c:strCache>
                <c:ptCount val="1"/>
                <c:pt idx="0">
                  <c:v>Serie 1</c:v>
                </c:pt>
              </c:strCache>
            </c:strRef>
          </c:tx>
          <c:spPr>
            <a:solidFill>
              <a:srgbClr val="ED7D3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Hoja1!$A$2:$A$4</c:f>
              <c:numCache>
                <c:formatCode>mmm\-yy</c:formatCode>
                <c:ptCount val="3"/>
                <c:pt idx="0">
                  <c:v>44652</c:v>
                </c:pt>
                <c:pt idx="1">
                  <c:v>44866</c:v>
                </c:pt>
                <c:pt idx="2">
                  <c:v>45017</c:v>
                </c:pt>
              </c:numCache>
            </c:numRef>
          </c:cat>
          <c:val>
            <c:numRef>
              <c:f>Hoja1!$B$2:$B$4</c:f>
              <c:numCache>
                <c:formatCode>General</c:formatCode>
                <c:ptCount val="3"/>
                <c:pt idx="0">
                  <c:v>19.899999999999999</c:v>
                </c:pt>
                <c:pt idx="1">
                  <c:v>22</c:v>
                </c:pt>
                <c:pt idx="2">
                  <c:v>22.7</c:v>
                </c:pt>
              </c:numCache>
            </c:numRef>
          </c:val>
          <c:extLst>
            <c:ext xmlns:c16="http://schemas.microsoft.com/office/drawing/2014/chart" uri="{C3380CC4-5D6E-409C-BE32-E72D297353CC}">
              <c16:uniqueId val="{00000000-40CE-4621-A4E5-9BC7EDF4049B}"/>
            </c:ext>
          </c:extLst>
        </c:ser>
        <c:dLbls>
          <c:showLegendKey val="0"/>
          <c:showVal val="0"/>
          <c:showCatName val="0"/>
          <c:showSerName val="0"/>
          <c:showPercent val="0"/>
          <c:showBubbleSize val="0"/>
        </c:dLbls>
        <c:gapWidth val="219"/>
        <c:overlap val="-27"/>
        <c:axId val="1909450240"/>
        <c:axId val="131353104"/>
      </c:barChart>
      <c:catAx>
        <c:axId val="190945024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rgbClr val="002060"/>
                </a:solidFill>
                <a:latin typeface="+mn-lt"/>
                <a:ea typeface="+mn-ea"/>
                <a:cs typeface="+mn-cs"/>
              </a:defRPr>
            </a:pPr>
            <a:endParaRPr lang="es-DO"/>
          </a:p>
        </c:txPr>
        <c:crossAx val="131353104"/>
        <c:crosses val="autoZero"/>
        <c:auto val="0"/>
        <c:lblAlgn val="ctr"/>
        <c:lblOffset val="100"/>
        <c:noMultiLvlLbl val="0"/>
      </c:catAx>
      <c:valAx>
        <c:axId val="131353104"/>
        <c:scaling>
          <c:orientation val="minMax"/>
          <c:max val="30"/>
        </c:scaling>
        <c:delete val="1"/>
        <c:axPos val="l"/>
        <c:numFmt formatCode="General" sourceLinked="1"/>
        <c:majorTickMark val="none"/>
        <c:minorTickMark val="none"/>
        <c:tickLblPos val="nextTo"/>
        <c:crossAx val="19094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D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rgbClr val="002060"/>
                </a:solidFill>
                <a:latin typeface="+mn-lt"/>
                <a:ea typeface="+mn-ea"/>
                <a:cs typeface="+mn-cs"/>
              </a:defRPr>
            </a:pPr>
            <a:r>
              <a:rPr lang="es-ES_tradnl"/>
              <a:t>Grupos de edad </a:t>
            </a:r>
          </a:p>
        </c:rich>
      </c:tx>
      <c:layout>
        <c:manualLayout>
          <c:xMode val="edge"/>
          <c:yMode val="edge"/>
          <c:x val="0.24551632901027784"/>
          <c:y val="0"/>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rgbClr val="002060"/>
              </a:solidFill>
              <a:latin typeface="+mn-lt"/>
              <a:ea typeface="+mn-ea"/>
              <a:cs typeface="+mn-cs"/>
            </a:defRPr>
          </a:pPr>
          <a:endParaRPr lang="es-DO"/>
        </a:p>
      </c:txPr>
    </c:title>
    <c:autoTitleDeleted val="0"/>
    <c:plotArea>
      <c:layout>
        <c:manualLayout>
          <c:layoutTarget val="inner"/>
          <c:xMode val="edge"/>
          <c:yMode val="edge"/>
          <c:x val="6.6277954372091691E-2"/>
          <c:y val="0.13830087424199672"/>
          <c:w val="0.88882789658791839"/>
          <c:h val="0.72321513948067695"/>
        </c:manualLayout>
      </c:layout>
      <c:barChart>
        <c:barDir val="col"/>
        <c:grouping val="clustered"/>
        <c:varyColors val="0"/>
        <c:ser>
          <c:idx val="0"/>
          <c:order val="0"/>
          <c:tx>
            <c:strRef>
              <c:f>Hoja1!$B$1</c:f>
              <c:strCache>
                <c:ptCount val="1"/>
                <c:pt idx="0">
                  <c:v>Grupos d edad </c:v>
                </c:pt>
              </c:strCache>
            </c:strRef>
          </c:tx>
          <c:spPr>
            <a:solidFill>
              <a:srgbClr val="ED7D31"/>
            </a:solidFill>
            <a:ln>
              <a:noFill/>
            </a:ln>
            <a:effectLst/>
          </c:spPr>
          <c:invertIfNegative val="0"/>
          <c:dLbls>
            <c:dLbl>
              <c:idx val="3"/>
              <c:layout>
                <c:manualLayout>
                  <c:x val="4.5829993818363828E-3"/>
                  <c:y val="2.01099738838343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0F4-4A1F-A47A-E57125614472}"/>
                </c:ext>
              </c:extLst>
            </c:dLbl>
            <c:dLbl>
              <c:idx val="4"/>
              <c:layout>
                <c:manualLayout>
                  <c:x val="0"/>
                  <c:y val="3.39808422967836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0F4-4A1F-A47A-E57125614472}"/>
                </c:ext>
              </c:extLst>
            </c:dLbl>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18-24</c:v>
                </c:pt>
                <c:pt idx="1">
                  <c:v>25-34</c:v>
                </c:pt>
                <c:pt idx="2">
                  <c:v>35-44</c:v>
                </c:pt>
                <c:pt idx="3">
                  <c:v>45-54</c:v>
                </c:pt>
                <c:pt idx="4">
                  <c:v>54 y más</c:v>
                </c:pt>
              </c:strCache>
            </c:strRef>
          </c:cat>
          <c:val>
            <c:numRef>
              <c:f>Hoja1!$B$2:$B$6</c:f>
              <c:numCache>
                <c:formatCode>General</c:formatCode>
                <c:ptCount val="5"/>
                <c:pt idx="0">
                  <c:v>13.2</c:v>
                </c:pt>
                <c:pt idx="1">
                  <c:v>14.1</c:v>
                </c:pt>
                <c:pt idx="2">
                  <c:v>22.2</c:v>
                </c:pt>
                <c:pt idx="3">
                  <c:v>27.1</c:v>
                </c:pt>
                <c:pt idx="4">
                  <c:v>30.1</c:v>
                </c:pt>
              </c:numCache>
            </c:numRef>
          </c:val>
          <c:extLst>
            <c:ext xmlns:c16="http://schemas.microsoft.com/office/drawing/2014/chart" uri="{C3380CC4-5D6E-409C-BE32-E72D297353CC}">
              <c16:uniqueId val="{00000002-F0F4-4A1F-A47A-E57125614472}"/>
            </c:ext>
          </c:extLst>
        </c:ser>
        <c:dLbls>
          <c:showLegendKey val="0"/>
          <c:showVal val="0"/>
          <c:showCatName val="0"/>
          <c:showSerName val="0"/>
          <c:showPercent val="0"/>
          <c:showBubbleSize val="0"/>
        </c:dLbls>
        <c:gapWidth val="90"/>
        <c:overlap val="-27"/>
        <c:axId val="792356879"/>
        <c:axId val="792353551"/>
      </c:barChart>
      <c:catAx>
        <c:axId val="79235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crossAx val="792353551"/>
        <c:crosses val="autoZero"/>
        <c:auto val="1"/>
        <c:lblAlgn val="ctr"/>
        <c:lblOffset val="100"/>
        <c:noMultiLvlLbl val="0"/>
      </c:catAx>
      <c:valAx>
        <c:axId val="792353551"/>
        <c:scaling>
          <c:orientation val="minMax"/>
          <c:max val="40"/>
        </c:scaling>
        <c:delete val="1"/>
        <c:axPos val="l"/>
        <c:numFmt formatCode="General" sourceLinked="1"/>
        <c:majorTickMark val="none"/>
        <c:minorTickMark val="none"/>
        <c:tickLblPos val="nextTo"/>
        <c:crossAx val="7923568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rgbClr val="002060"/>
          </a:solidFill>
        </a:defRPr>
      </a:pPr>
      <a:endParaRPr lang="es-D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a:t>Nivel de estudios </a:t>
            </a:r>
          </a:p>
        </c:rich>
      </c:tx>
      <c:layout>
        <c:manualLayout>
          <c:xMode val="edge"/>
          <c:yMode val="edge"/>
          <c:x val="0.25043069582516952"/>
          <c:y val="0"/>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9.5039969970010643E-2"/>
          <c:y val="0.17213541980241961"/>
          <c:w val="0.88882789658791839"/>
          <c:h val="0.65210040854439433"/>
        </c:manualLayout>
      </c:layout>
      <c:barChart>
        <c:barDir val="col"/>
        <c:grouping val="clustered"/>
        <c:varyColors val="0"/>
        <c:ser>
          <c:idx val="0"/>
          <c:order val="0"/>
          <c:tx>
            <c:strRef>
              <c:f>Hoja1!$B$1</c:f>
              <c:strCache>
                <c:ptCount val="1"/>
                <c:pt idx="0">
                  <c:v>Grupos d edad </c:v>
                </c:pt>
              </c:strCache>
            </c:strRef>
          </c:tx>
          <c:spPr>
            <a:solidFill>
              <a:srgbClr val="ED7D3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1-A1DB-4564-87E5-84C667D8B8B5}"/>
              </c:ext>
            </c:extLst>
          </c:dPt>
          <c:dPt>
            <c:idx val="1"/>
            <c:invertIfNegative val="0"/>
            <c:bubble3D val="0"/>
            <c:spPr>
              <a:solidFill>
                <a:srgbClr val="ED7D31"/>
              </a:solidFill>
              <a:ln>
                <a:noFill/>
              </a:ln>
              <a:effectLst/>
            </c:spPr>
            <c:extLst>
              <c:ext xmlns:c16="http://schemas.microsoft.com/office/drawing/2014/chart" uri="{C3380CC4-5D6E-409C-BE32-E72D297353CC}">
                <c16:uniqueId val="{00000003-A1DB-4564-87E5-84C667D8B8B5}"/>
              </c:ext>
            </c:extLst>
          </c:dPt>
          <c:dPt>
            <c:idx val="2"/>
            <c:invertIfNegative val="0"/>
            <c:bubble3D val="0"/>
            <c:spPr>
              <a:solidFill>
                <a:srgbClr val="ED7D31"/>
              </a:solidFill>
              <a:ln>
                <a:noFill/>
              </a:ln>
              <a:effectLst/>
            </c:spPr>
            <c:extLst>
              <c:ext xmlns:c16="http://schemas.microsoft.com/office/drawing/2014/chart" uri="{C3380CC4-5D6E-409C-BE32-E72D297353CC}">
                <c16:uniqueId val="{00000005-A1DB-4564-87E5-84C667D8B8B5}"/>
              </c:ext>
            </c:extLst>
          </c:dPt>
          <c:dPt>
            <c:idx val="3"/>
            <c:invertIfNegative val="0"/>
            <c:bubble3D val="0"/>
            <c:spPr>
              <a:solidFill>
                <a:srgbClr val="ED7D31"/>
              </a:solidFill>
              <a:ln>
                <a:noFill/>
              </a:ln>
              <a:effectLst/>
            </c:spPr>
            <c:extLst>
              <c:ext xmlns:c16="http://schemas.microsoft.com/office/drawing/2014/chart" uri="{C3380CC4-5D6E-409C-BE32-E72D297353CC}">
                <c16:uniqueId val="{00000007-A1DB-4564-87E5-84C667D8B8B5}"/>
              </c:ext>
            </c:extLst>
          </c:dPt>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Sin estudios</c:v>
                </c:pt>
                <c:pt idx="1">
                  <c:v>Primaria </c:v>
                </c:pt>
                <c:pt idx="2">
                  <c:v>Secundaria</c:v>
                </c:pt>
                <c:pt idx="3">
                  <c:v>Superiores</c:v>
                </c:pt>
              </c:strCache>
            </c:strRef>
          </c:cat>
          <c:val>
            <c:numRef>
              <c:f>Hoja1!$B$2:$B$5</c:f>
              <c:numCache>
                <c:formatCode>General</c:formatCode>
                <c:ptCount val="4"/>
                <c:pt idx="0">
                  <c:v>21.6</c:v>
                </c:pt>
                <c:pt idx="1">
                  <c:v>26.8</c:v>
                </c:pt>
                <c:pt idx="2">
                  <c:v>18</c:v>
                </c:pt>
                <c:pt idx="3">
                  <c:v>21.4</c:v>
                </c:pt>
              </c:numCache>
            </c:numRef>
          </c:val>
          <c:extLst>
            <c:ext xmlns:c16="http://schemas.microsoft.com/office/drawing/2014/chart" uri="{C3380CC4-5D6E-409C-BE32-E72D297353CC}">
              <c16:uniqueId val="{00000008-A1DB-4564-87E5-84C667D8B8B5}"/>
            </c:ext>
          </c:extLst>
        </c:ser>
        <c:dLbls>
          <c:showLegendKey val="0"/>
          <c:showVal val="0"/>
          <c:showCatName val="0"/>
          <c:showSerName val="0"/>
          <c:showPercent val="0"/>
          <c:showBubbleSize val="0"/>
        </c:dLbls>
        <c:gapWidth val="120"/>
        <c:overlap val="-27"/>
        <c:axId val="792356879"/>
        <c:axId val="792353551"/>
      </c:barChart>
      <c:catAx>
        <c:axId val="79235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792353551"/>
        <c:crosses val="autoZero"/>
        <c:auto val="1"/>
        <c:lblAlgn val="ctr"/>
        <c:lblOffset val="100"/>
        <c:noMultiLvlLbl val="0"/>
      </c:catAx>
      <c:valAx>
        <c:axId val="792353551"/>
        <c:scaling>
          <c:orientation val="minMax"/>
          <c:max val="40"/>
        </c:scaling>
        <c:delete val="1"/>
        <c:axPos val="l"/>
        <c:numFmt formatCode="General" sourceLinked="1"/>
        <c:majorTickMark val="none"/>
        <c:minorTickMark val="none"/>
        <c:tickLblPos val="nextTo"/>
        <c:crossAx val="792356879"/>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rgbClr val="002060"/>
                </a:solidFill>
                <a:latin typeface="+mn-lt"/>
                <a:ea typeface="+mn-ea"/>
                <a:cs typeface="+mn-cs"/>
              </a:defRPr>
            </a:pPr>
            <a:r>
              <a:rPr lang="es-ES" dirty="0"/>
              <a:t>Sexo </a:t>
            </a:r>
          </a:p>
        </c:rich>
      </c:tx>
      <c:layout>
        <c:manualLayout>
          <c:xMode val="edge"/>
          <c:yMode val="edge"/>
          <c:x val="0.42762122678354547"/>
          <c:y val="0"/>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rgbClr val="002060"/>
              </a:solidFill>
              <a:latin typeface="+mn-lt"/>
              <a:ea typeface="+mn-ea"/>
              <a:cs typeface="+mn-cs"/>
            </a:defRPr>
          </a:pPr>
          <a:endParaRPr lang="es-DO"/>
        </a:p>
      </c:txPr>
    </c:title>
    <c:autoTitleDeleted val="0"/>
    <c:plotArea>
      <c:layout>
        <c:manualLayout>
          <c:layoutTarget val="inner"/>
          <c:xMode val="edge"/>
          <c:yMode val="edge"/>
          <c:x val="0.10807155138654924"/>
          <c:y val="0.12147325298782521"/>
          <c:w val="0.88882789658791839"/>
          <c:h val="0.71041887085109667"/>
        </c:manualLayout>
      </c:layout>
      <c:barChart>
        <c:barDir val="col"/>
        <c:grouping val="clustered"/>
        <c:varyColors val="0"/>
        <c:ser>
          <c:idx val="0"/>
          <c:order val="0"/>
          <c:tx>
            <c:strRef>
              <c:f>Hoja1!$B$1</c:f>
              <c:strCache>
                <c:ptCount val="1"/>
                <c:pt idx="0">
                  <c:v>Grupos d edad </c:v>
                </c:pt>
              </c:strCache>
            </c:strRef>
          </c:tx>
          <c:spPr>
            <a:solidFill>
              <a:srgbClr val="ED7D3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1-D99E-4ABA-B516-6157453C872E}"/>
              </c:ext>
            </c:extLst>
          </c:dPt>
          <c:dPt>
            <c:idx val="1"/>
            <c:invertIfNegative val="0"/>
            <c:bubble3D val="0"/>
            <c:spPr>
              <a:solidFill>
                <a:srgbClr val="ED7D31"/>
              </a:solidFill>
              <a:ln>
                <a:noFill/>
              </a:ln>
              <a:effectLst/>
            </c:spPr>
            <c:extLst>
              <c:ext xmlns:c16="http://schemas.microsoft.com/office/drawing/2014/chart" uri="{C3380CC4-5D6E-409C-BE32-E72D297353CC}">
                <c16:uniqueId val="{00000003-D99E-4ABA-B516-6157453C872E}"/>
              </c:ext>
            </c:extLst>
          </c:dPt>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Hombre</c:v>
                </c:pt>
                <c:pt idx="1">
                  <c:v>Mujer</c:v>
                </c:pt>
              </c:strCache>
            </c:strRef>
          </c:cat>
          <c:val>
            <c:numRef>
              <c:f>Hoja1!$B$2:$B$3</c:f>
              <c:numCache>
                <c:formatCode>General</c:formatCode>
                <c:ptCount val="2"/>
                <c:pt idx="0">
                  <c:v>24</c:v>
                </c:pt>
                <c:pt idx="1">
                  <c:v>19.3</c:v>
                </c:pt>
              </c:numCache>
            </c:numRef>
          </c:val>
          <c:extLst>
            <c:ext xmlns:c16="http://schemas.microsoft.com/office/drawing/2014/chart" uri="{C3380CC4-5D6E-409C-BE32-E72D297353CC}">
              <c16:uniqueId val="{00000004-D99E-4ABA-B516-6157453C872E}"/>
            </c:ext>
          </c:extLst>
        </c:ser>
        <c:dLbls>
          <c:showLegendKey val="0"/>
          <c:showVal val="0"/>
          <c:showCatName val="0"/>
          <c:showSerName val="0"/>
          <c:showPercent val="0"/>
          <c:showBubbleSize val="0"/>
        </c:dLbls>
        <c:gapWidth val="150"/>
        <c:overlap val="-27"/>
        <c:axId val="792356879"/>
        <c:axId val="792353551"/>
      </c:barChart>
      <c:catAx>
        <c:axId val="79235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crossAx val="792353551"/>
        <c:crosses val="autoZero"/>
        <c:auto val="1"/>
        <c:lblAlgn val="ctr"/>
        <c:lblOffset val="100"/>
        <c:noMultiLvlLbl val="0"/>
      </c:catAx>
      <c:valAx>
        <c:axId val="792353551"/>
        <c:scaling>
          <c:orientation val="minMax"/>
          <c:max val="40"/>
        </c:scaling>
        <c:delete val="1"/>
        <c:axPos val="l"/>
        <c:numFmt formatCode="General" sourceLinked="1"/>
        <c:majorTickMark val="none"/>
        <c:minorTickMark val="none"/>
        <c:tickLblPos val="nextTo"/>
        <c:crossAx val="792356879"/>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rgbClr val="002060"/>
          </a:solidFill>
        </a:defRPr>
      </a:pPr>
      <a:endParaRPr lang="es-D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a:t>Quintiles de ingreso</a:t>
            </a:r>
          </a:p>
        </c:rich>
      </c:tx>
      <c:layout>
        <c:manualLayout>
          <c:xMode val="edge"/>
          <c:yMode val="edge"/>
          <c:x val="0.17158379303097621"/>
          <c:y val="0"/>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9.0737271403529801E-2"/>
          <c:y val="0.13759499678482542"/>
          <c:w val="0.88882789658791839"/>
          <c:h val="0.71278007767300311"/>
        </c:manualLayout>
      </c:layout>
      <c:barChart>
        <c:barDir val="col"/>
        <c:grouping val="clustered"/>
        <c:varyColors val="0"/>
        <c:ser>
          <c:idx val="0"/>
          <c:order val="0"/>
          <c:tx>
            <c:strRef>
              <c:f>Hoja1!$B$1</c:f>
              <c:strCache>
                <c:ptCount val="1"/>
                <c:pt idx="0">
                  <c:v>Grupos d edad </c:v>
                </c:pt>
              </c:strCache>
            </c:strRef>
          </c:tx>
          <c:spPr>
            <a:solidFill>
              <a:srgbClr val="ED7D3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1-CABE-48DF-997E-9389D0E037FC}"/>
              </c:ext>
            </c:extLst>
          </c:dPt>
          <c:dPt>
            <c:idx val="1"/>
            <c:invertIfNegative val="0"/>
            <c:bubble3D val="0"/>
            <c:spPr>
              <a:solidFill>
                <a:srgbClr val="ED7D31"/>
              </a:solidFill>
              <a:ln>
                <a:noFill/>
              </a:ln>
              <a:effectLst/>
            </c:spPr>
            <c:extLst>
              <c:ext xmlns:c16="http://schemas.microsoft.com/office/drawing/2014/chart" uri="{C3380CC4-5D6E-409C-BE32-E72D297353CC}">
                <c16:uniqueId val="{00000003-CABE-48DF-997E-9389D0E037FC}"/>
              </c:ext>
            </c:extLst>
          </c:dPt>
          <c:dPt>
            <c:idx val="2"/>
            <c:invertIfNegative val="0"/>
            <c:bubble3D val="0"/>
            <c:spPr>
              <a:solidFill>
                <a:srgbClr val="ED7D31"/>
              </a:solidFill>
              <a:ln>
                <a:noFill/>
              </a:ln>
              <a:effectLst/>
            </c:spPr>
            <c:extLst>
              <c:ext xmlns:c16="http://schemas.microsoft.com/office/drawing/2014/chart" uri="{C3380CC4-5D6E-409C-BE32-E72D297353CC}">
                <c16:uniqueId val="{00000005-CABE-48DF-997E-9389D0E037FC}"/>
              </c:ext>
            </c:extLst>
          </c:dPt>
          <c:dPt>
            <c:idx val="3"/>
            <c:invertIfNegative val="0"/>
            <c:bubble3D val="0"/>
            <c:spPr>
              <a:solidFill>
                <a:srgbClr val="ED7D31"/>
              </a:solidFill>
              <a:ln>
                <a:noFill/>
              </a:ln>
              <a:effectLst/>
            </c:spPr>
            <c:extLst>
              <c:ext xmlns:c16="http://schemas.microsoft.com/office/drawing/2014/chart" uri="{C3380CC4-5D6E-409C-BE32-E72D297353CC}">
                <c16:uniqueId val="{00000007-CABE-48DF-997E-9389D0E037FC}"/>
              </c:ext>
            </c:extLst>
          </c:dPt>
          <c:dPt>
            <c:idx val="4"/>
            <c:invertIfNegative val="0"/>
            <c:bubble3D val="0"/>
            <c:spPr>
              <a:solidFill>
                <a:srgbClr val="ED7D31"/>
              </a:solidFill>
              <a:ln>
                <a:noFill/>
              </a:ln>
              <a:effectLst/>
            </c:spPr>
            <c:extLst>
              <c:ext xmlns:c16="http://schemas.microsoft.com/office/drawing/2014/chart" uri="{C3380CC4-5D6E-409C-BE32-E72D297353CC}">
                <c16:uniqueId val="{00000009-CABE-48DF-997E-9389D0E037FC}"/>
              </c:ext>
            </c:extLst>
          </c:dPt>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I</c:v>
                </c:pt>
                <c:pt idx="1">
                  <c:v>II</c:v>
                </c:pt>
                <c:pt idx="2">
                  <c:v>III</c:v>
                </c:pt>
                <c:pt idx="3">
                  <c:v>IV</c:v>
                </c:pt>
                <c:pt idx="4">
                  <c:v>V</c:v>
                </c:pt>
              </c:strCache>
            </c:strRef>
          </c:cat>
          <c:val>
            <c:numRef>
              <c:f>Hoja1!$B$2:$B$6</c:f>
              <c:numCache>
                <c:formatCode>General</c:formatCode>
                <c:ptCount val="5"/>
                <c:pt idx="0">
                  <c:v>23.6</c:v>
                </c:pt>
                <c:pt idx="1">
                  <c:v>21.3</c:v>
                </c:pt>
                <c:pt idx="2">
                  <c:v>21.5</c:v>
                </c:pt>
                <c:pt idx="3">
                  <c:v>22.8</c:v>
                </c:pt>
                <c:pt idx="4">
                  <c:v>24.5</c:v>
                </c:pt>
              </c:numCache>
            </c:numRef>
          </c:val>
          <c:extLst>
            <c:ext xmlns:c16="http://schemas.microsoft.com/office/drawing/2014/chart" uri="{C3380CC4-5D6E-409C-BE32-E72D297353CC}">
              <c16:uniqueId val="{0000000A-CABE-48DF-997E-9389D0E037FC}"/>
            </c:ext>
          </c:extLst>
        </c:ser>
        <c:dLbls>
          <c:showLegendKey val="0"/>
          <c:showVal val="0"/>
          <c:showCatName val="0"/>
          <c:showSerName val="0"/>
          <c:showPercent val="0"/>
          <c:showBubbleSize val="0"/>
        </c:dLbls>
        <c:gapWidth val="100"/>
        <c:overlap val="-27"/>
        <c:axId val="792356879"/>
        <c:axId val="792353551"/>
      </c:barChart>
      <c:catAx>
        <c:axId val="79235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792353551"/>
        <c:crosses val="autoZero"/>
        <c:auto val="1"/>
        <c:lblAlgn val="ctr"/>
        <c:lblOffset val="100"/>
        <c:noMultiLvlLbl val="0"/>
      </c:catAx>
      <c:valAx>
        <c:axId val="792353551"/>
        <c:scaling>
          <c:orientation val="minMax"/>
          <c:max val="40"/>
        </c:scaling>
        <c:delete val="1"/>
        <c:axPos val="l"/>
        <c:numFmt formatCode="General" sourceLinked="1"/>
        <c:majorTickMark val="none"/>
        <c:minorTickMark val="none"/>
        <c:tickLblPos val="nextTo"/>
        <c:crossAx val="792356879"/>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6978308014937211E-2"/>
          <c:y val="7.4527134364494679E-2"/>
          <c:w val="0.95119092068491162"/>
          <c:h val="0.68066977485160363"/>
        </c:manualLayout>
      </c:layout>
      <c:barChart>
        <c:barDir val="col"/>
        <c:grouping val="clustered"/>
        <c:varyColors val="0"/>
        <c:ser>
          <c:idx val="0"/>
          <c:order val="0"/>
          <c:tx>
            <c:strRef>
              <c:f>Hoja1!$B$1</c:f>
              <c:strCache>
                <c:ptCount val="1"/>
                <c:pt idx="0">
                  <c:v>abr-22</c:v>
                </c:pt>
              </c:strCache>
            </c:strRef>
          </c:tx>
          <c:spPr>
            <a:solidFill>
              <a:srgbClr val="ED7D3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1-F3B9-444F-9B66-1FDC78B6B6AA}"/>
              </c:ext>
            </c:extLst>
          </c:dPt>
          <c:dPt>
            <c:idx val="1"/>
            <c:invertIfNegative val="0"/>
            <c:bubble3D val="0"/>
            <c:spPr>
              <a:solidFill>
                <a:srgbClr val="ED7D31"/>
              </a:solidFill>
              <a:ln>
                <a:noFill/>
              </a:ln>
              <a:effectLst/>
            </c:spPr>
            <c:extLst>
              <c:ext xmlns:c16="http://schemas.microsoft.com/office/drawing/2014/chart" uri="{C3380CC4-5D6E-409C-BE32-E72D297353CC}">
                <c16:uniqueId val="{00000003-F3B9-444F-9B66-1FDC78B6B6AA}"/>
              </c:ext>
            </c:extLst>
          </c:dPt>
          <c:dPt>
            <c:idx val="2"/>
            <c:invertIfNegative val="0"/>
            <c:bubble3D val="0"/>
            <c:spPr>
              <a:solidFill>
                <a:srgbClr val="ED7D31"/>
              </a:solidFill>
              <a:ln>
                <a:noFill/>
              </a:ln>
              <a:effectLst/>
            </c:spPr>
            <c:extLst>
              <c:ext xmlns:c16="http://schemas.microsoft.com/office/drawing/2014/chart" uri="{C3380CC4-5D6E-409C-BE32-E72D297353CC}">
                <c16:uniqueId val="{00000005-F3B9-444F-9B66-1FDC78B6B6AA}"/>
              </c:ext>
            </c:extLst>
          </c:dPt>
          <c:dPt>
            <c:idx val="3"/>
            <c:invertIfNegative val="0"/>
            <c:bubble3D val="0"/>
            <c:spPr>
              <a:solidFill>
                <a:srgbClr val="ED7D31"/>
              </a:solidFill>
              <a:ln>
                <a:noFill/>
              </a:ln>
              <a:effectLst/>
            </c:spPr>
            <c:extLst>
              <c:ext xmlns:c16="http://schemas.microsoft.com/office/drawing/2014/chart" uri="{C3380CC4-5D6E-409C-BE32-E72D297353CC}">
                <c16:uniqueId val="{00000007-F3B9-444F-9B66-1FDC78B6B6AA}"/>
              </c:ext>
            </c:extLst>
          </c:dPt>
          <c:dPt>
            <c:idx val="4"/>
            <c:invertIfNegative val="0"/>
            <c:bubble3D val="0"/>
            <c:spPr>
              <a:solidFill>
                <a:srgbClr val="ED7D31"/>
              </a:solidFill>
              <a:ln>
                <a:noFill/>
              </a:ln>
              <a:effectLst/>
            </c:spPr>
            <c:extLst>
              <c:ext xmlns:c16="http://schemas.microsoft.com/office/drawing/2014/chart" uri="{C3380CC4-5D6E-409C-BE32-E72D297353CC}">
                <c16:uniqueId val="{00000009-F3B9-444F-9B66-1FDC78B6B6AA}"/>
              </c:ext>
            </c:extLst>
          </c:dPt>
          <c:dPt>
            <c:idx val="5"/>
            <c:invertIfNegative val="0"/>
            <c:bubble3D val="0"/>
            <c:spPr>
              <a:solidFill>
                <a:srgbClr val="ED7D31"/>
              </a:solidFill>
              <a:ln>
                <a:noFill/>
              </a:ln>
              <a:effectLst/>
            </c:spPr>
            <c:extLst>
              <c:ext xmlns:c16="http://schemas.microsoft.com/office/drawing/2014/chart" uri="{C3380CC4-5D6E-409C-BE32-E72D297353CC}">
                <c16:uniqueId val="{0000000B-F3B9-444F-9B66-1FDC78B6B6AA}"/>
              </c:ext>
            </c:extLst>
          </c:dPt>
          <c:dPt>
            <c:idx val="6"/>
            <c:invertIfNegative val="0"/>
            <c:bubble3D val="0"/>
            <c:spPr>
              <a:solidFill>
                <a:srgbClr val="ED7D31"/>
              </a:solidFill>
              <a:ln>
                <a:noFill/>
              </a:ln>
              <a:effectLst/>
            </c:spPr>
            <c:extLst>
              <c:ext xmlns:c16="http://schemas.microsoft.com/office/drawing/2014/chart" uri="{C3380CC4-5D6E-409C-BE32-E72D297353CC}">
                <c16:uniqueId val="{0000000D-F3B9-444F-9B66-1FDC78B6B6AA}"/>
              </c:ext>
            </c:extLst>
          </c:dPt>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Denunciar en Internet</c:v>
                </c:pt>
                <c:pt idx="1">
                  <c:v>Denunciar en radio, TV o prensa</c:v>
                </c:pt>
                <c:pt idx="2">
                  <c:v>Protestas, marchas, huelgas</c:v>
                </c:pt>
                <c:pt idx="3">
                  <c:v>Quemar gomas, bloquear calles </c:v>
                </c:pt>
                <c:pt idx="4">
                  <c:v>Resolver problemas de la comunidad </c:v>
                </c:pt>
                <c:pt idx="5">
                  <c:v>Visitar instituciones o contactar políticos</c:v>
                </c:pt>
                <c:pt idx="6">
                  <c:v>Apoyar con dinero o trabajo un partido o candidato</c:v>
                </c:pt>
              </c:strCache>
            </c:strRef>
          </c:cat>
          <c:val>
            <c:numRef>
              <c:f>Hoja1!$B$2:$B$8</c:f>
              <c:numCache>
                <c:formatCode>General</c:formatCode>
                <c:ptCount val="7"/>
                <c:pt idx="0">
                  <c:v>10.5</c:v>
                </c:pt>
                <c:pt idx="1">
                  <c:v>8.1</c:v>
                </c:pt>
                <c:pt idx="2">
                  <c:v>6.4</c:v>
                </c:pt>
                <c:pt idx="3">
                  <c:v>1.6</c:v>
                </c:pt>
                <c:pt idx="4">
                  <c:v>26.8</c:v>
                </c:pt>
                <c:pt idx="5">
                  <c:v>14.5</c:v>
                </c:pt>
                <c:pt idx="6">
                  <c:v>13.1</c:v>
                </c:pt>
              </c:numCache>
            </c:numRef>
          </c:val>
          <c:extLst>
            <c:ext xmlns:c16="http://schemas.microsoft.com/office/drawing/2014/chart" uri="{C3380CC4-5D6E-409C-BE32-E72D297353CC}">
              <c16:uniqueId val="{0000000E-F3B9-444F-9B66-1FDC78B6B6AA}"/>
            </c:ext>
          </c:extLst>
        </c:ser>
        <c:dLbls>
          <c:showLegendKey val="0"/>
          <c:showVal val="0"/>
          <c:showCatName val="0"/>
          <c:showSerName val="0"/>
          <c:showPercent val="0"/>
          <c:showBubbleSize val="0"/>
        </c:dLbls>
        <c:gapWidth val="100"/>
        <c:overlap val="-10"/>
        <c:axId val="1243565487"/>
        <c:axId val="1243563407"/>
      </c:barChart>
      <c:catAx>
        <c:axId val="1243565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1243563407"/>
        <c:crosses val="autoZero"/>
        <c:auto val="1"/>
        <c:lblAlgn val="ctr"/>
        <c:lblOffset val="100"/>
        <c:noMultiLvlLbl val="0"/>
      </c:catAx>
      <c:valAx>
        <c:axId val="1243563407"/>
        <c:scaling>
          <c:orientation val="minMax"/>
          <c:max val="40"/>
        </c:scaling>
        <c:delete val="1"/>
        <c:axPos val="l"/>
        <c:numFmt formatCode="General" sourceLinked="1"/>
        <c:majorTickMark val="none"/>
        <c:minorTickMark val="none"/>
        <c:tickLblPos val="nextTo"/>
        <c:crossAx val="12435654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256424028077573E-2"/>
          <c:y val="6.3657407407407413E-2"/>
          <c:w val="0.92914855237689886"/>
          <c:h val="0.70443642461359002"/>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 Un hombre</c:v>
                </c:pt>
                <c:pt idx="1">
                  <c:v>Una mujer</c:v>
                </c:pt>
                <c:pt idx="2">
                  <c:v>Ambos por igual</c:v>
                </c:pt>
              </c:strCache>
            </c:strRef>
          </c:cat>
          <c:val>
            <c:numRef>
              <c:f>Hoja1!$E$2:$E$4</c:f>
              <c:numCache>
                <c:formatCode>General</c:formatCode>
                <c:ptCount val="3"/>
                <c:pt idx="0">
                  <c:v>53.7</c:v>
                </c:pt>
                <c:pt idx="1">
                  <c:v>31.3</c:v>
                </c:pt>
                <c:pt idx="2">
                  <c:v>15</c:v>
                </c:pt>
              </c:numCache>
            </c:numRef>
          </c:val>
          <c:extLst>
            <c:ext xmlns:c16="http://schemas.microsoft.com/office/drawing/2014/chart" uri="{C3380CC4-5D6E-409C-BE32-E72D297353CC}">
              <c16:uniqueId val="{00000000-E35C-4A66-963A-F7FA3D525DEF}"/>
            </c:ext>
          </c:extLst>
        </c:ser>
        <c:dLbls>
          <c:showLegendKey val="0"/>
          <c:showVal val="0"/>
          <c:showCatName val="0"/>
          <c:showSerName val="0"/>
          <c:showPercent val="0"/>
          <c:showBubbleSize val="0"/>
        </c:dLbls>
        <c:gapWidth val="100"/>
        <c:overlap val="-10"/>
        <c:axId val="1973481104"/>
        <c:axId val="323447264"/>
      </c:barChart>
      <c:catAx>
        <c:axId val="197348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323447264"/>
        <c:crosses val="autoZero"/>
        <c:auto val="1"/>
        <c:lblAlgn val="ctr"/>
        <c:lblOffset val="100"/>
        <c:noMultiLvlLbl val="0"/>
      </c:catAx>
      <c:valAx>
        <c:axId val="323447264"/>
        <c:scaling>
          <c:orientation val="minMax"/>
          <c:max val="70"/>
        </c:scaling>
        <c:delete val="1"/>
        <c:axPos val="l"/>
        <c:numFmt formatCode="General" sourceLinked="1"/>
        <c:majorTickMark val="none"/>
        <c:minorTickMark val="none"/>
        <c:tickLblPos val="nextTo"/>
        <c:crossAx val="1973481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1">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016995674836424E-2"/>
          <c:y val="0.10304744070570883"/>
          <c:w val="0.92914855237689886"/>
          <c:h val="0.69885414058225059"/>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Persona blanca</c:v>
                </c:pt>
                <c:pt idx="1">
                  <c:v>Persona negra</c:v>
                </c:pt>
                <c:pt idx="2">
                  <c:v>Ambos por igual</c:v>
                </c:pt>
              </c:strCache>
            </c:strRef>
          </c:cat>
          <c:val>
            <c:numRef>
              <c:f>Hoja1!$E$2:$E$4</c:f>
              <c:numCache>
                <c:formatCode>General</c:formatCode>
                <c:ptCount val="3"/>
                <c:pt idx="0">
                  <c:v>31.3</c:v>
                </c:pt>
                <c:pt idx="1">
                  <c:v>10.7</c:v>
                </c:pt>
                <c:pt idx="2">
                  <c:v>58</c:v>
                </c:pt>
              </c:numCache>
            </c:numRef>
          </c:val>
          <c:extLst>
            <c:ext xmlns:c16="http://schemas.microsoft.com/office/drawing/2014/chart" uri="{C3380CC4-5D6E-409C-BE32-E72D297353CC}">
              <c16:uniqueId val="{00000000-46F2-493B-9FEB-927A3A3C250C}"/>
            </c:ext>
          </c:extLst>
        </c:ser>
        <c:dLbls>
          <c:showLegendKey val="0"/>
          <c:showVal val="0"/>
          <c:showCatName val="0"/>
          <c:showSerName val="0"/>
          <c:showPercent val="0"/>
          <c:showBubbleSize val="0"/>
        </c:dLbls>
        <c:gapWidth val="90"/>
        <c:overlap val="-5"/>
        <c:axId val="1909445600"/>
        <c:axId val="131345424"/>
      </c:barChart>
      <c:catAx>
        <c:axId val="190944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131345424"/>
        <c:crosses val="autoZero"/>
        <c:auto val="1"/>
        <c:lblAlgn val="ctr"/>
        <c:lblOffset val="100"/>
        <c:noMultiLvlLbl val="0"/>
      </c:catAx>
      <c:valAx>
        <c:axId val="131345424"/>
        <c:scaling>
          <c:orientation val="minMax"/>
          <c:max val="70"/>
        </c:scaling>
        <c:delete val="1"/>
        <c:axPos val="l"/>
        <c:numFmt formatCode="General" sourceLinked="1"/>
        <c:majorTickMark val="none"/>
        <c:minorTickMark val="none"/>
        <c:tickLblPos val="nextTo"/>
        <c:crossAx val="19094456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b="1"/>
              <a:t>Una persona homosexual</a:t>
            </a:r>
          </a:p>
        </c:rich>
      </c:tx>
      <c:overlay val="0"/>
      <c:spPr>
        <a:noFill/>
        <a:ln>
          <a:noFill/>
        </a:ln>
        <a:effectLst/>
      </c:spPr>
      <c:txPr>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5.1463518750977384E-2"/>
          <c:y val="0.13024818253418166"/>
          <c:w val="0.92427632440780261"/>
          <c:h val="0.61566845858604624"/>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Aprueba</c:v>
                </c:pt>
                <c:pt idx="1">
                  <c:v>No aprueba ni desaprueba </c:v>
                </c:pt>
                <c:pt idx="2">
                  <c:v>Desaprueba</c:v>
                </c:pt>
                <c:pt idx="3">
                  <c:v>NS/NC</c:v>
                </c:pt>
              </c:strCache>
            </c:strRef>
          </c:cat>
          <c:val>
            <c:numRef>
              <c:f>Hoja1!$E$2:$E$5</c:f>
              <c:numCache>
                <c:formatCode>General</c:formatCode>
                <c:ptCount val="4"/>
                <c:pt idx="0">
                  <c:v>32.5</c:v>
                </c:pt>
                <c:pt idx="1">
                  <c:v>9.1</c:v>
                </c:pt>
                <c:pt idx="2">
                  <c:v>52.4</c:v>
                </c:pt>
                <c:pt idx="3">
                  <c:v>5.9</c:v>
                </c:pt>
              </c:numCache>
            </c:numRef>
          </c:val>
          <c:extLst>
            <c:ext xmlns:c16="http://schemas.microsoft.com/office/drawing/2014/chart" uri="{C3380CC4-5D6E-409C-BE32-E72D297353CC}">
              <c16:uniqueId val="{00000000-B863-4D4B-A218-19278DC5A869}"/>
            </c:ext>
          </c:extLst>
        </c:ser>
        <c:dLbls>
          <c:showLegendKey val="0"/>
          <c:showVal val="0"/>
          <c:showCatName val="0"/>
          <c:showSerName val="0"/>
          <c:showPercent val="0"/>
          <c:showBubbleSize val="0"/>
        </c:dLbls>
        <c:gapWidth val="100"/>
        <c:overlap val="-10"/>
        <c:axId val="1866235456"/>
        <c:axId val="2127022816"/>
      </c:barChart>
      <c:catAx>
        <c:axId val="186623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2127022816"/>
        <c:crosses val="autoZero"/>
        <c:auto val="1"/>
        <c:lblAlgn val="ctr"/>
        <c:lblOffset val="100"/>
        <c:noMultiLvlLbl val="0"/>
      </c:catAx>
      <c:valAx>
        <c:axId val="2127022816"/>
        <c:scaling>
          <c:orientation val="minMax"/>
          <c:max val="70"/>
        </c:scaling>
        <c:delete val="1"/>
        <c:axPos val="l"/>
        <c:numFmt formatCode="General" sourceLinked="1"/>
        <c:majorTickMark val="none"/>
        <c:minorTickMark val="none"/>
        <c:tickLblPos val="nextTo"/>
        <c:crossAx val="1866235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b="1" dirty="0"/>
              <a:t>Dominicano de ascendencia haitiana</a:t>
            </a:r>
          </a:p>
        </c:rich>
      </c:tx>
      <c:overlay val="0"/>
      <c:spPr>
        <a:noFill/>
        <a:ln>
          <a:noFill/>
        </a:ln>
        <a:effectLst/>
      </c:spPr>
      <c:txPr>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5.3765534142486332E-2"/>
          <c:y val="0.11506369805991876"/>
          <c:w val="0.93182469076724528"/>
          <c:h val="0.62348876312335955"/>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Aprueba</c:v>
                </c:pt>
                <c:pt idx="1">
                  <c:v>No aprueba ni desaprueba </c:v>
                </c:pt>
                <c:pt idx="2">
                  <c:v>Desaprueba</c:v>
                </c:pt>
                <c:pt idx="3">
                  <c:v>NS/NC</c:v>
                </c:pt>
              </c:strCache>
            </c:strRef>
          </c:cat>
          <c:val>
            <c:numRef>
              <c:f>Hoja1!$E$2:$E$5</c:f>
              <c:numCache>
                <c:formatCode>General</c:formatCode>
                <c:ptCount val="4"/>
                <c:pt idx="0">
                  <c:v>33.299999999999997</c:v>
                </c:pt>
                <c:pt idx="1">
                  <c:v>2.8</c:v>
                </c:pt>
                <c:pt idx="2">
                  <c:v>59.3</c:v>
                </c:pt>
                <c:pt idx="3">
                  <c:v>4.7</c:v>
                </c:pt>
              </c:numCache>
            </c:numRef>
          </c:val>
          <c:extLst>
            <c:ext xmlns:c16="http://schemas.microsoft.com/office/drawing/2014/chart" uri="{C3380CC4-5D6E-409C-BE32-E72D297353CC}">
              <c16:uniqueId val="{00000000-75E1-4534-AD92-5382FF506E26}"/>
            </c:ext>
          </c:extLst>
        </c:ser>
        <c:dLbls>
          <c:showLegendKey val="0"/>
          <c:showVal val="0"/>
          <c:showCatName val="0"/>
          <c:showSerName val="0"/>
          <c:showPercent val="0"/>
          <c:showBubbleSize val="0"/>
        </c:dLbls>
        <c:gapWidth val="100"/>
        <c:overlap val="-10"/>
        <c:axId val="1866235456"/>
        <c:axId val="2127022816"/>
      </c:barChart>
      <c:catAx>
        <c:axId val="186623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2127022816"/>
        <c:crosses val="autoZero"/>
        <c:auto val="1"/>
        <c:lblAlgn val="ctr"/>
        <c:lblOffset val="100"/>
        <c:noMultiLvlLbl val="0"/>
      </c:catAx>
      <c:valAx>
        <c:axId val="2127022816"/>
        <c:scaling>
          <c:orientation val="minMax"/>
        </c:scaling>
        <c:delete val="1"/>
        <c:axPos val="l"/>
        <c:numFmt formatCode="General" sourceLinked="1"/>
        <c:majorTickMark val="none"/>
        <c:minorTickMark val="none"/>
        <c:tickLblPos val="nextTo"/>
        <c:crossAx val="1866235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b="1"/>
              <a:t>Una persona que no cree en Dios</a:t>
            </a:r>
          </a:p>
        </c:rich>
      </c:tx>
      <c:layout>
        <c:manualLayout>
          <c:xMode val="edge"/>
          <c:yMode val="edge"/>
          <c:x val="0.24366395643315497"/>
          <c:y val="1.9788918205804751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5.1463454949810666E-2"/>
          <c:y val="0.15948662863940488"/>
          <c:w val="0.92491866052975258"/>
          <c:h val="0.58424218311566944"/>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Aprueba</c:v>
                </c:pt>
                <c:pt idx="1">
                  <c:v>No aprueba ni desaprueba </c:v>
                </c:pt>
                <c:pt idx="2">
                  <c:v>Desaprueba</c:v>
                </c:pt>
                <c:pt idx="3">
                  <c:v>NS/NC</c:v>
                </c:pt>
              </c:strCache>
            </c:strRef>
          </c:cat>
          <c:val>
            <c:numRef>
              <c:f>Hoja1!$E$2:$E$5</c:f>
              <c:numCache>
                <c:formatCode>General</c:formatCode>
                <c:ptCount val="4"/>
                <c:pt idx="0">
                  <c:v>12.1</c:v>
                </c:pt>
                <c:pt idx="1">
                  <c:v>1.4</c:v>
                </c:pt>
                <c:pt idx="2">
                  <c:v>83.8</c:v>
                </c:pt>
                <c:pt idx="3">
                  <c:v>2.8</c:v>
                </c:pt>
              </c:numCache>
            </c:numRef>
          </c:val>
          <c:extLst>
            <c:ext xmlns:c16="http://schemas.microsoft.com/office/drawing/2014/chart" uri="{C3380CC4-5D6E-409C-BE32-E72D297353CC}">
              <c16:uniqueId val="{00000000-82AE-400B-945D-9C331F1FF114}"/>
            </c:ext>
          </c:extLst>
        </c:ser>
        <c:dLbls>
          <c:showLegendKey val="0"/>
          <c:showVal val="0"/>
          <c:showCatName val="0"/>
          <c:showSerName val="0"/>
          <c:showPercent val="0"/>
          <c:showBubbleSize val="0"/>
        </c:dLbls>
        <c:gapWidth val="100"/>
        <c:overlap val="-10"/>
        <c:axId val="1866235456"/>
        <c:axId val="2127022816"/>
      </c:barChart>
      <c:catAx>
        <c:axId val="186623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2127022816"/>
        <c:crosses val="autoZero"/>
        <c:auto val="1"/>
        <c:lblAlgn val="ctr"/>
        <c:lblOffset val="100"/>
        <c:noMultiLvlLbl val="0"/>
      </c:catAx>
      <c:valAx>
        <c:axId val="2127022816"/>
        <c:scaling>
          <c:orientation val="minMax"/>
        </c:scaling>
        <c:delete val="1"/>
        <c:axPos val="l"/>
        <c:numFmt formatCode="General" sourceLinked="1"/>
        <c:majorTickMark val="none"/>
        <c:minorTickMark val="none"/>
        <c:tickLblPos val="nextTo"/>
        <c:crossAx val="1866235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145117283440252E-2"/>
          <c:y val="3.8534410963052698E-2"/>
          <c:w val="0.94483810139964974"/>
          <c:h val="0.75661585179759505"/>
        </c:manualLayout>
      </c:layout>
      <c:barChart>
        <c:barDir val="col"/>
        <c:grouping val="clustered"/>
        <c:varyColors val="0"/>
        <c:ser>
          <c:idx val="3"/>
          <c:order val="0"/>
          <c:tx>
            <c:strRef>
              <c:f>Hoja1!$E$1</c:f>
              <c:strCache>
                <c:ptCount val="1"/>
                <c:pt idx="0">
                  <c:v>2022-2023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Muy confiables</c:v>
                </c:pt>
                <c:pt idx="1">
                  <c:v>Algo confiables</c:v>
                </c:pt>
                <c:pt idx="2">
                  <c:v>Poco confiables </c:v>
                </c:pt>
                <c:pt idx="3">
                  <c:v>Nada confiables</c:v>
                </c:pt>
                <c:pt idx="4">
                  <c:v>NS/NC</c:v>
                </c:pt>
              </c:strCache>
            </c:strRef>
          </c:cat>
          <c:val>
            <c:numRef>
              <c:f>Hoja1!$E$2:$E$6</c:f>
              <c:numCache>
                <c:formatCode>General</c:formatCode>
                <c:ptCount val="5"/>
                <c:pt idx="0">
                  <c:v>14.2</c:v>
                </c:pt>
                <c:pt idx="1">
                  <c:v>14.5</c:v>
                </c:pt>
                <c:pt idx="2">
                  <c:v>41.6</c:v>
                </c:pt>
                <c:pt idx="3">
                  <c:v>27.3</c:v>
                </c:pt>
                <c:pt idx="4">
                  <c:v>2.5</c:v>
                </c:pt>
              </c:numCache>
            </c:numRef>
          </c:val>
          <c:extLst>
            <c:ext xmlns:c16="http://schemas.microsoft.com/office/drawing/2014/chart" uri="{C3380CC4-5D6E-409C-BE32-E72D297353CC}">
              <c16:uniqueId val="{00000000-F2D4-45A9-9346-0D7309AB47F3}"/>
            </c:ext>
          </c:extLst>
        </c:ser>
        <c:dLbls>
          <c:showLegendKey val="0"/>
          <c:showVal val="0"/>
          <c:showCatName val="0"/>
          <c:showSerName val="0"/>
          <c:showPercent val="0"/>
          <c:showBubbleSize val="0"/>
        </c:dLbls>
        <c:gapWidth val="100"/>
        <c:overlap val="-10"/>
        <c:axId val="1895704704"/>
        <c:axId val="131353584"/>
      </c:barChart>
      <c:catAx>
        <c:axId val="189570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s-DO"/>
          </a:p>
        </c:txPr>
        <c:crossAx val="131353584"/>
        <c:crosses val="autoZero"/>
        <c:auto val="1"/>
        <c:lblAlgn val="ctr"/>
        <c:lblOffset val="100"/>
        <c:noMultiLvlLbl val="0"/>
      </c:catAx>
      <c:valAx>
        <c:axId val="131353584"/>
        <c:scaling>
          <c:orientation val="minMax"/>
          <c:max val="50"/>
        </c:scaling>
        <c:delete val="1"/>
        <c:axPos val="l"/>
        <c:numFmt formatCode="General" sourceLinked="1"/>
        <c:majorTickMark val="none"/>
        <c:minorTickMark val="none"/>
        <c:tickLblPos val="nextTo"/>
        <c:crossAx val="189570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0">
          <a:solidFill>
            <a:srgbClr val="002060"/>
          </a:solidFill>
        </a:defRPr>
      </a:pPr>
      <a:endParaRPr lang="es-DO"/>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a:t>«¿Qué tanto confía en cada una de las siguientes instituciones del país?» </a:t>
            </a:r>
          </a:p>
        </c:rich>
      </c:tx>
      <c:overlay val="0"/>
      <c:spPr>
        <a:noFill/>
        <a:ln>
          <a:noFill/>
        </a:ln>
        <a:effectLst/>
      </c:spPr>
      <c:txPr>
        <a:bodyPr rot="0" spcFirstLastPara="1" vertOverflow="ellipsis" vert="horz" wrap="square" anchor="ctr" anchorCtr="1"/>
        <a:lstStyle/>
        <a:p>
          <a:pPr>
            <a:defRPr sz="1920" b="0"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3.6842105263157891E-2"/>
          <c:y val="0.13228426395939089"/>
          <c:w val="0.96140350877192982"/>
          <c:h val="0.57536655333423337"/>
        </c:manualLayout>
      </c:layout>
      <c:barChart>
        <c:barDir val="col"/>
        <c:grouping val="stacked"/>
        <c:varyColors val="0"/>
        <c:ser>
          <c:idx val="0"/>
          <c:order val="0"/>
          <c:tx>
            <c:strRef>
              <c:f>'Gráfico 36'!$B$6</c:f>
              <c:strCache>
                <c:ptCount val="1"/>
                <c:pt idx="0">
                  <c:v>Mucho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36'!$A$7:$A$16</c:f>
              <c:strCache>
                <c:ptCount val="10"/>
                <c:pt idx="0">
                  <c:v>Tribunales </c:v>
                </c:pt>
                <c:pt idx="1">
                  <c:v>Procuraduría </c:v>
                </c:pt>
                <c:pt idx="2">
                  <c:v>Presidente </c:v>
                </c:pt>
                <c:pt idx="3">
                  <c:v>Legislativo</c:v>
                </c:pt>
                <c:pt idx="4">
                  <c:v>Ayuntamiento </c:v>
                </c:pt>
                <c:pt idx="5">
                  <c:v>Funcionarios </c:v>
                </c:pt>
                <c:pt idx="6">
                  <c:v>Partidos Políticos </c:v>
                </c:pt>
                <c:pt idx="7">
                  <c:v>Junta Central Electoral</c:v>
                </c:pt>
                <c:pt idx="8">
                  <c:v>Policía Nacional </c:v>
                </c:pt>
                <c:pt idx="9">
                  <c:v>Fuerzas Armadas</c:v>
                </c:pt>
              </c:strCache>
            </c:strRef>
          </c:cat>
          <c:val>
            <c:numRef>
              <c:f>'Gráfico 36'!$B$7:$B$16</c:f>
              <c:numCache>
                <c:formatCode>General</c:formatCode>
                <c:ptCount val="10"/>
                <c:pt idx="0">
                  <c:v>9.8000000000000007</c:v>
                </c:pt>
                <c:pt idx="1">
                  <c:v>11.3</c:v>
                </c:pt>
                <c:pt idx="2">
                  <c:v>22.2</c:v>
                </c:pt>
                <c:pt idx="3">
                  <c:v>7.4</c:v>
                </c:pt>
                <c:pt idx="4">
                  <c:v>14.7</c:v>
                </c:pt>
                <c:pt idx="5">
                  <c:v>6.6</c:v>
                </c:pt>
                <c:pt idx="6">
                  <c:v>6.4</c:v>
                </c:pt>
                <c:pt idx="7">
                  <c:v>19.399999999999999</c:v>
                </c:pt>
                <c:pt idx="8">
                  <c:v>7.9</c:v>
                </c:pt>
                <c:pt idx="9">
                  <c:v>15.6</c:v>
                </c:pt>
              </c:numCache>
            </c:numRef>
          </c:val>
          <c:extLst>
            <c:ext xmlns:c16="http://schemas.microsoft.com/office/drawing/2014/chart" uri="{C3380CC4-5D6E-409C-BE32-E72D297353CC}">
              <c16:uniqueId val="{00000000-E127-4012-A47D-7F52B0EDB623}"/>
            </c:ext>
          </c:extLst>
        </c:ser>
        <c:ser>
          <c:idx val="1"/>
          <c:order val="1"/>
          <c:tx>
            <c:strRef>
              <c:f>'Gráfico 36'!$C$6</c:f>
              <c:strCache>
                <c:ptCount val="1"/>
                <c:pt idx="0">
                  <c:v>Algo</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36'!$A$7:$A$16</c:f>
              <c:strCache>
                <c:ptCount val="10"/>
                <c:pt idx="0">
                  <c:v>Tribunales </c:v>
                </c:pt>
                <c:pt idx="1">
                  <c:v>Procuraduría </c:v>
                </c:pt>
                <c:pt idx="2">
                  <c:v>Presidente </c:v>
                </c:pt>
                <c:pt idx="3">
                  <c:v>Legislativo</c:v>
                </c:pt>
                <c:pt idx="4">
                  <c:v>Ayuntamiento </c:v>
                </c:pt>
                <c:pt idx="5">
                  <c:v>Funcionarios </c:v>
                </c:pt>
                <c:pt idx="6">
                  <c:v>Partidos Políticos </c:v>
                </c:pt>
                <c:pt idx="7">
                  <c:v>Junta Central Electoral</c:v>
                </c:pt>
                <c:pt idx="8">
                  <c:v>Policía Nacional </c:v>
                </c:pt>
                <c:pt idx="9">
                  <c:v>Fuerzas Armadas</c:v>
                </c:pt>
              </c:strCache>
            </c:strRef>
          </c:cat>
          <c:val>
            <c:numRef>
              <c:f>'Gráfico 36'!$C$7:$C$16</c:f>
              <c:numCache>
                <c:formatCode>General</c:formatCode>
                <c:ptCount val="10"/>
                <c:pt idx="0">
                  <c:v>17.399999999999999</c:v>
                </c:pt>
                <c:pt idx="1">
                  <c:v>17.2</c:v>
                </c:pt>
                <c:pt idx="2">
                  <c:v>17.3</c:v>
                </c:pt>
                <c:pt idx="3">
                  <c:v>13.8</c:v>
                </c:pt>
                <c:pt idx="4">
                  <c:v>17</c:v>
                </c:pt>
                <c:pt idx="5">
                  <c:v>13.9</c:v>
                </c:pt>
                <c:pt idx="6">
                  <c:v>14</c:v>
                </c:pt>
                <c:pt idx="7">
                  <c:v>19.7</c:v>
                </c:pt>
                <c:pt idx="8">
                  <c:v>13.1</c:v>
                </c:pt>
                <c:pt idx="9">
                  <c:v>18.899999999999999</c:v>
                </c:pt>
              </c:numCache>
            </c:numRef>
          </c:val>
          <c:extLst>
            <c:ext xmlns:c16="http://schemas.microsoft.com/office/drawing/2014/chart" uri="{C3380CC4-5D6E-409C-BE32-E72D297353CC}">
              <c16:uniqueId val="{00000001-E127-4012-A47D-7F52B0EDB623}"/>
            </c:ext>
          </c:extLst>
        </c:ser>
        <c:ser>
          <c:idx val="2"/>
          <c:order val="2"/>
          <c:tx>
            <c:strRef>
              <c:f>'Gráfico 36'!$D$6</c:f>
              <c:strCache>
                <c:ptCount val="1"/>
                <c:pt idx="0">
                  <c:v>Poco</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36'!$A$7:$A$16</c:f>
              <c:strCache>
                <c:ptCount val="10"/>
                <c:pt idx="0">
                  <c:v>Tribunales </c:v>
                </c:pt>
                <c:pt idx="1">
                  <c:v>Procuraduría </c:v>
                </c:pt>
                <c:pt idx="2">
                  <c:v>Presidente </c:v>
                </c:pt>
                <c:pt idx="3">
                  <c:v>Legislativo</c:v>
                </c:pt>
                <c:pt idx="4">
                  <c:v>Ayuntamiento </c:v>
                </c:pt>
                <c:pt idx="5">
                  <c:v>Funcionarios </c:v>
                </c:pt>
                <c:pt idx="6">
                  <c:v>Partidos Políticos </c:v>
                </c:pt>
                <c:pt idx="7">
                  <c:v>Junta Central Electoral</c:v>
                </c:pt>
                <c:pt idx="8">
                  <c:v>Policía Nacional </c:v>
                </c:pt>
                <c:pt idx="9">
                  <c:v>Fuerzas Armadas</c:v>
                </c:pt>
              </c:strCache>
            </c:strRef>
          </c:cat>
          <c:val>
            <c:numRef>
              <c:f>'Gráfico 36'!$D$7:$D$16</c:f>
              <c:numCache>
                <c:formatCode>General</c:formatCode>
                <c:ptCount val="10"/>
                <c:pt idx="0">
                  <c:v>35.299999999999997</c:v>
                </c:pt>
                <c:pt idx="1">
                  <c:v>35.299999999999997</c:v>
                </c:pt>
                <c:pt idx="2">
                  <c:v>31.2</c:v>
                </c:pt>
                <c:pt idx="3">
                  <c:v>30.8</c:v>
                </c:pt>
                <c:pt idx="4">
                  <c:v>31.5</c:v>
                </c:pt>
                <c:pt idx="5">
                  <c:v>32.299999999999997</c:v>
                </c:pt>
                <c:pt idx="6">
                  <c:v>32.700000000000003</c:v>
                </c:pt>
                <c:pt idx="7">
                  <c:v>30.9</c:v>
                </c:pt>
                <c:pt idx="8">
                  <c:v>29.7</c:v>
                </c:pt>
                <c:pt idx="9">
                  <c:v>29.9</c:v>
                </c:pt>
              </c:numCache>
            </c:numRef>
          </c:val>
          <c:extLst>
            <c:ext xmlns:c16="http://schemas.microsoft.com/office/drawing/2014/chart" uri="{C3380CC4-5D6E-409C-BE32-E72D297353CC}">
              <c16:uniqueId val="{00000002-E127-4012-A47D-7F52B0EDB623}"/>
            </c:ext>
          </c:extLst>
        </c:ser>
        <c:ser>
          <c:idx val="3"/>
          <c:order val="3"/>
          <c:tx>
            <c:strRef>
              <c:f>'Gráfico 36'!$E$6</c:f>
              <c:strCache>
                <c:ptCount val="1"/>
                <c:pt idx="0">
                  <c:v>Nada</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36'!$A$7:$A$16</c:f>
              <c:strCache>
                <c:ptCount val="10"/>
                <c:pt idx="0">
                  <c:v>Tribunales </c:v>
                </c:pt>
                <c:pt idx="1">
                  <c:v>Procuraduría </c:v>
                </c:pt>
                <c:pt idx="2">
                  <c:v>Presidente </c:v>
                </c:pt>
                <c:pt idx="3">
                  <c:v>Legislativo</c:v>
                </c:pt>
                <c:pt idx="4">
                  <c:v>Ayuntamiento </c:v>
                </c:pt>
                <c:pt idx="5">
                  <c:v>Funcionarios </c:v>
                </c:pt>
                <c:pt idx="6">
                  <c:v>Partidos Políticos </c:v>
                </c:pt>
                <c:pt idx="7">
                  <c:v>Junta Central Electoral</c:v>
                </c:pt>
                <c:pt idx="8">
                  <c:v>Policía Nacional </c:v>
                </c:pt>
                <c:pt idx="9">
                  <c:v>Fuerzas Armadas</c:v>
                </c:pt>
              </c:strCache>
            </c:strRef>
          </c:cat>
          <c:val>
            <c:numRef>
              <c:f>'Gráfico 36'!$E$7:$E$16</c:f>
              <c:numCache>
                <c:formatCode>General</c:formatCode>
                <c:ptCount val="10"/>
                <c:pt idx="0">
                  <c:v>33.9</c:v>
                </c:pt>
                <c:pt idx="1">
                  <c:v>32.9</c:v>
                </c:pt>
                <c:pt idx="2">
                  <c:v>26.8</c:v>
                </c:pt>
                <c:pt idx="3">
                  <c:v>43.7</c:v>
                </c:pt>
                <c:pt idx="4">
                  <c:v>34</c:v>
                </c:pt>
                <c:pt idx="5">
                  <c:v>43.4</c:v>
                </c:pt>
                <c:pt idx="6">
                  <c:v>43.9</c:v>
                </c:pt>
                <c:pt idx="7">
                  <c:v>25.6</c:v>
                </c:pt>
                <c:pt idx="8">
                  <c:v>45.6</c:v>
                </c:pt>
                <c:pt idx="9">
                  <c:v>31.4</c:v>
                </c:pt>
              </c:numCache>
            </c:numRef>
          </c:val>
          <c:extLst>
            <c:ext xmlns:c16="http://schemas.microsoft.com/office/drawing/2014/chart" uri="{C3380CC4-5D6E-409C-BE32-E72D297353CC}">
              <c16:uniqueId val="{00000003-E127-4012-A47D-7F52B0EDB623}"/>
            </c:ext>
          </c:extLst>
        </c:ser>
        <c:ser>
          <c:idx val="4"/>
          <c:order val="4"/>
          <c:tx>
            <c:strRef>
              <c:f>'Gráfico 36'!$F$6</c:f>
              <c:strCache>
                <c:ptCount val="1"/>
                <c:pt idx="0">
                  <c:v>NS/NC</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36'!$A$7:$A$16</c:f>
              <c:strCache>
                <c:ptCount val="10"/>
                <c:pt idx="0">
                  <c:v>Tribunales </c:v>
                </c:pt>
                <c:pt idx="1">
                  <c:v>Procuraduría </c:v>
                </c:pt>
                <c:pt idx="2">
                  <c:v>Presidente </c:v>
                </c:pt>
                <c:pt idx="3">
                  <c:v>Legislativo</c:v>
                </c:pt>
                <c:pt idx="4">
                  <c:v>Ayuntamiento </c:v>
                </c:pt>
                <c:pt idx="5">
                  <c:v>Funcionarios </c:v>
                </c:pt>
                <c:pt idx="6">
                  <c:v>Partidos Políticos </c:v>
                </c:pt>
                <c:pt idx="7">
                  <c:v>Junta Central Electoral</c:v>
                </c:pt>
                <c:pt idx="8">
                  <c:v>Policía Nacional </c:v>
                </c:pt>
                <c:pt idx="9">
                  <c:v>Fuerzas Armadas</c:v>
                </c:pt>
              </c:strCache>
            </c:strRef>
          </c:cat>
          <c:val>
            <c:numRef>
              <c:f>'Gráfico 36'!$F$7:$F$16</c:f>
              <c:numCache>
                <c:formatCode>General</c:formatCode>
                <c:ptCount val="10"/>
                <c:pt idx="0">
                  <c:v>3.6</c:v>
                </c:pt>
                <c:pt idx="1">
                  <c:v>3.3</c:v>
                </c:pt>
                <c:pt idx="2">
                  <c:v>2.6</c:v>
                </c:pt>
                <c:pt idx="3">
                  <c:v>4.2</c:v>
                </c:pt>
                <c:pt idx="4">
                  <c:v>2.9</c:v>
                </c:pt>
                <c:pt idx="5">
                  <c:v>3.8</c:v>
                </c:pt>
                <c:pt idx="6">
                  <c:v>2.9</c:v>
                </c:pt>
                <c:pt idx="7">
                  <c:v>4.4000000000000004</c:v>
                </c:pt>
                <c:pt idx="8">
                  <c:v>3.7</c:v>
                </c:pt>
                <c:pt idx="9">
                  <c:v>4.3</c:v>
                </c:pt>
              </c:numCache>
            </c:numRef>
          </c:val>
          <c:extLst>
            <c:ext xmlns:c16="http://schemas.microsoft.com/office/drawing/2014/chart" uri="{C3380CC4-5D6E-409C-BE32-E72D297353CC}">
              <c16:uniqueId val="{00000004-E127-4012-A47D-7F52B0EDB623}"/>
            </c:ext>
          </c:extLst>
        </c:ser>
        <c:dLbls>
          <c:dLblPos val="ctr"/>
          <c:showLegendKey val="0"/>
          <c:showVal val="1"/>
          <c:showCatName val="0"/>
          <c:showSerName val="0"/>
          <c:showPercent val="0"/>
          <c:showBubbleSize val="0"/>
        </c:dLbls>
        <c:gapWidth val="150"/>
        <c:overlap val="100"/>
        <c:axId val="1872991375"/>
        <c:axId val="1873006255"/>
      </c:barChart>
      <c:catAx>
        <c:axId val="187299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1873006255"/>
        <c:crosses val="autoZero"/>
        <c:auto val="1"/>
        <c:lblAlgn val="ctr"/>
        <c:lblOffset val="100"/>
        <c:noMultiLvlLbl val="0"/>
      </c:catAx>
      <c:valAx>
        <c:axId val="1873006255"/>
        <c:scaling>
          <c:orientation val="minMax"/>
        </c:scaling>
        <c:delete val="1"/>
        <c:axPos val="l"/>
        <c:numFmt formatCode="General" sourceLinked="1"/>
        <c:majorTickMark val="none"/>
        <c:minorTickMark val="none"/>
        <c:tickLblPos val="nextTo"/>
        <c:crossAx val="1872991375"/>
        <c:crosses val="autoZero"/>
        <c:crossBetween val="between"/>
      </c:valAx>
      <c:spPr>
        <a:noFill/>
        <a:ln>
          <a:noFill/>
        </a:ln>
        <a:effectLst/>
      </c:spPr>
    </c:plotArea>
    <c:legend>
      <c:legendPos val="b"/>
      <c:layout>
        <c:manualLayout>
          <c:xMode val="edge"/>
          <c:yMode val="edge"/>
          <c:x val="0.24468952811202449"/>
          <c:y val="0.91605760512230017"/>
          <c:w val="0.51062094377595102"/>
          <c:h val="8.3942394877699805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rgbClr val="002060"/>
                </a:solidFill>
                <a:latin typeface="Aptos Narrow" panose="020B0004020202020204" pitchFamily="34" charset="0"/>
                <a:ea typeface="+mn-ea"/>
                <a:cs typeface="+mn-cs"/>
              </a:defRPr>
            </a:pPr>
            <a:r>
              <a:rPr lang="es-ES"/>
              <a:t>Dominicanos con «alguna» y «mucha» confianza en instituciones sociales, (%)</a:t>
            </a:r>
          </a:p>
        </c:rich>
      </c:tx>
      <c:overlay val="0"/>
      <c:spPr>
        <a:noFill/>
        <a:ln>
          <a:noFill/>
        </a:ln>
        <a:effectLst/>
      </c:spPr>
      <c:txPr>
        <a:bodyPr rot="0" spcFirstLastPara="1" vertOverflow="ellipsis" vert="horz" wrap="square" anchor="ctr" anchorCtr="1"/>
        <a:lstStyle/>
        <a:p>
          <a:pPr>
            <a:defRPr sz="2160" b="0" i="0" u="none" strike="noStrike" kern="1200" spc="0" baseline="0">
              <a:solidFill>
                <a:srgbClr val="002060"/>
              </a:solidFill>
              <a:latin typeface="Aptos Narrow" panose="020B0004020202020204" pitchFamily="34" charset="0"/>
              <a:ea typeface="+mn-ea"/>
              <a:cs typeface="+mn-cs"/>
            </a:defRPr>
          </a:pPr>
          <a:endParaRPr lang="es-DO"/>
        </a:p>
      </c:txPr>
    </c:title>
    <c:autoTitleDeleted val="0"/>
    <c:plotArea>
      <c:layout>
        <c:manualLayout>
          <c:layoutTarget val="inner"/>
          <c:xMode val="edge"/>
          <c:yMode val="edge"/>
          <c:x val="1.5829941203075532E-2"/>
          <c:y val="0.18498020117427519"/>
          <c:w val="0.95024875621890548"/>
          <c:h val="0.54671703609303179"/>
        </c:manualLayout>
      </c:layout>
      <c:barChart>
        <c:barDir val="col"/>
        <c:grouping val="clustered"/>
        <c:varyColors val="0"/>
        <c:ser>
          <c:idx val="0"/>
          <c:order val="0"/>
          <c:tx>
            <c:strRef>
              <c:f>'Gráfico 39'!$B$6</c:f>
              <c:strCache>
                <c:ptCount val="1"/>
                <c:pt idx="0">
                  <c:v>abr-22</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39'!$A$7:$A$13</c:f>
              <c:strCache>
                <c:ptCount val="7"/>
                <c:pt idx="0">
                  <c:v>Medios tradicionales</c:v>
                </c:pt>
                <c:pt idx="1">
                  <c:v>Medios digitales</c:v>
                </c:pt>
                <c:pt idx="2">
                  <c:v>Empresas </c:v>
                </c:pt>
                <c:pt idx="3">
                  <c:v>Iglesia Católica</c:v>
                </c:pt>
                <c:pt idx="4">
                  <c:v>Iglesias Protestantes</c:v>
                </c:pt>
                <c:pt idx="5">
                  <c:v>Organizaciones comunitarias</c:v>
                </c:pt>
                <c:pt idx="6">
                  <c:v>Sindicatos</c:v>
                </c:pt>
              </c:strCache>
            </c:strRef>
          </c:cat>
          <c:val>
            <c:numRef>
              <c:f>'Gráfico 39'!$B$7:$B$13</c:f>
              <c:numCache>
                <c:formatCode>General</c:formatCode>
                <c:ptCount val="7"/>
                <c:pt idx="0">
                  <c:v>40.9</c:v>
                </c:pt>
                <c:pt idx="1">
                  <c:v>33.700000000000003</c:v>
                </c:pt>
                <c:pt idx="2">
                  <c:v>34.5</c:v>
                </c:pt>
                <c:pt idx="3">
                  <c:v>51.4</c:v>
                </c:pt>
                <c:pt idx="4">
                  <c:v>43.3</c:v>
                </c:pt>
                <c:pt idx="5">
                  <c:v>53.8</c:v>
                </c:pt>
                <c:pt idx="6">
                  <c:v>21.5</c:v>
                </c:pt>
              </c:numCache>
            </c:numRef>
          </c:val>
          <c:extLst>
            <c:ext xmlns:c16="http://schemas.microsoft.com/office/drawing/2014/chart" uri="{C3380CC4-5D6E-409C-BE32-E72D297353CC}">
              <c16:uniqueId val="{00000000-382A-47E7-B7F2-5966ED2D6A8F}"/>
            </c:ext>
          </c:extLst>
        </c:ser>
        <c:ser>
          <c:idx val="1"/>
          <c:order val="1"/>
          <c:tx>
            <c:strRef>
              <c:f>'Gráfico 39'!$C$6</c:f>
              <c:strCache>
                <c:ptCount val="1"/>
                <c:pt idx="0">
                  <c:v>nov-22</c:v>
                </c:pt>
              </c:strCache>
            </c:strRef>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39'!$A$7:$A$13</c:f>
              <c:strCache>
                <c:ptCount val="7"/>
                <c:pt idx="0">
                  <c:v>Medios tradicionales</c:v>
                </c:pt>
                <c:pt idx="1">
                  <c:v>Medios digitales</c:v>
                </c:pt>
                <c:pt idx="2">
                  <c:v>Empresas </c:v>
                </c:pt>
                <c:pt idx="3">
                  <c:v>Iglesia Católica</c:v>
                </c:pt>
                <c:pt idx="4">
                  <c:v>Iglesias Protestantes</c:v>
                </c:pt>
                <c:pt idx="5">
                  <c:v>Organizaciones comunitarias</c:v>
                </c:pt>
                <c:pt idx="6">
                  <c:v>Sindicatos</c:v>
                </c:pt>
              </c:strCache>
            </c:strRef>
          </c:cat>
          <c:val>
            <c:numRef>
              <c:f>'Gráfico 39'!$C$7:$C$13</c:f>
              <c:numCache>
                <c:formatCode>General</c:formatCode>
                <c:ptCount val="7"/>
                <c:pt idx="0">
                  <c:v>40.4</c:v>
                </c:pt>
                <c:pt idx="1">
                  <c:v>33.4</c:v>
                </c:pt>
                <c:pt idx="2">
                  <c:v>38.4</c:v>
                </c:pt>
                <c:pt idx="3">
                  <c:v>55.7</c:v>
                </c:pt>
                <c:pt idx="4">
                  <c:v>49.2</c:v>
                </c:pt>
                <c:pt idx="5">
                  <c:v>54.5</c:v>
                </c:pt>
                <c:pt idx="6">
                  <c:v>22.9</c:v>
                </c:pt>
              </c:numCache>
            </c:numRef>
          </c:val>
          <c:extLst>
            <c:ext xmlns:c16="http://schemas.microsoft.com/office/drawing/2014/chart" uri="{C3380CC4-5D6E-409C-BE32-E72D297353CC}">
              <c16:uniqueId val="{00000001-382A-47E7-B7F2-5966ED2D6A8F}"/>
            </c:ext>
          </c:extLst>
        </c:ser>
        <c:ser>
          <c:idx val="2"/>
          <c:order val="2"/>
          <c:tx>
            <c:strRef>
              <c:f>'Gráfico 39'!$D$6</c:f>
              <c:strCache>
                <c:ptCount val="1"/>
                <c:pt idx="0">
                  <c:v>abr-23</c:v>
                </c:pt>
              </c:strCache>
            </c:strRef>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39'!$A$7:$A$13</c:f>
              <c:strCache>
                <c:ptCount val="7"/>
                <c:pt idx="0">
                  <c:v>Medios tradicionales</c:v>
                </c:pt>
                <c:pt idx="1">
                  <c:v>Medios digitales</c:v>
                </c:pt>
                <c:pt idx="2">
                  <c:v>Empresas </c:v>
                </c:pt>
                <c:pt idx="3">
                  <c:v>Iglesia Católica</c:v>
                </c:pt>
                <c:pt idx="4">
                  <c:v>Iglesias Protestantes</c:v>
                </c:pt>
                <c:pt idx="5">
                  <c:v>Organizaciones comunitarias</c:v>
                </c:pt>
                <c:pt idx="6">
                  <c:v>Sindicatos</c:v>
                </c:pt>
              </c:strCache>
            </c:strRef>
          </c:cat>
          <c:val>
            <c:numRef>
              <c:f>'Gráfico 39'!$D$7:$D$13</c:f>
              <c:numCache>
                <c:formatCode>General</c:formatCode>
                <c:ptCount val="7"/>
                <c:pt idx="0">
                  <c:v>42.1</c:v>
                </c:pt>
                <c:pt idx="1">
                  <c:v>37.1</c:v>
                </c:pt>
                <c:pt idx="2">
                  <c:v>38.5</c:v>
                </c:pt>
                <c:pt idx="3">
                  <c:v>54.2</c:v>
                </c:pt>
                <c:pt idx="4">
                  <c:v>50.6</c:v>
                </c:pt>
                <c:pt idx="5">
                  <c:v>54.1</c:v>
                </c:pt>
                <c:pt idx="6">
                  <c:v>22.7</c:v>
                </c:pt>
              </c:numCache>
            </c:numRef>
          </c:val>
          <c:extLst>
            <c:ext xmlns:c16="http://schemas.microsoft.com/office/drawing/2014/chart" uri="{C3380CC4-5D6E-409C-BE32-E72D297353CC}">
              <c16:uniqueId val="{00000002-382A-47E7-B7F2-5966ED2D6A8F}"/>
            </c:ext>
          </c:extLst>
        </c:ser>
        <c:dLbls>
          <c:dLblPos val="inBase"/>
          <c:showLegendKey val="0"/>
          <c:showVal val="1"/>
          <c:showCatName val="0"/>
          <c:showSerName val="0"/>
          <c:showPercent val="0"/>
          <c:showBubbleSize val="0"/>
        </c:dLbls>
        <c:gapWidth val="219"/>
        <c:overlap val="-27"/>
        <c:axId val="184192336"/>
        <c:axId val="184183216"/>
      </c:barChart>
      <c:catAx>
        <c:axId val="18419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crossAx val="184183216"/>
        <c:crosses val="autoZero"/>
        <c:auto val="1"/>
        <c:lblAlgn val="ctr"/>
        <c:lblOffset val="100"/>
        <c:noMultiLvlLbl val="0"/>
      </c:catAx>
      <c:valAx>
        <c:axId val="184183216"/>
        <c:scaling>
          <c:orientation val="minMax"/>
        </c:scaling>
        <c:delete val="1"/>
        <c:axPos val="l"/>
        <c:numFmt formatCode="General" sourceLinked="1"/>
        <c:majorTickMark val="none"/>
        <c:minorTickMark val="none"/>
        <c:tickLblPos val="nextTo"/>
        <c:crossAx val="184192336"/>
        <c:crosses val="autoZero"/>
        <c:crossBetween val="between"/>
      </c:valAx>
      <c:spPr>
        <a:noFill/>
        <a:ln>
          <a:noFill/>
        </a:ln>
        <a:effectLst/>
      </c:spPr>
    </c:plotArea>
    <c:legend>
      <c:legendPos val="b"/>
      <c:layout>
        <c:manualLayout>
          <c:xMode val="edge"/>
          <c:yMode val="edge"/>
          <c:x val="0.36876202372501099"/>
          <c:y val="0.86647964040523762"/>
          <c:w val="0.24871132763600695"/>
          <c:h val="5.9861432453049056E-2"/>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rgbClr val="002060"/>
          </a:solidFill>
          <a:latin typeface="Aptos Narrow" panose="020B0004020202020204" pitchFamily="34" charset="0"/>
        </a:defRPr>
      </a:pPr>
      <a:endParaRPr lang="es-DO"/>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Hoja1!$B$1</c:f>
              <c:strCache>
                <c:ptCount val="1"/>
                <c:pt idx="0">
                  <c:v>República Dominicana</c:v>
                </c:pt>
              </c:strCache>
            </c:strRef>
          </c:tx>
          <c:spPr>
            <a:ln w="31750" cap="rnd">
              <a:solidFill>
                <a:schemeClr val="accent1"/>
              </a:solidFill>
              <a:round/>
            </a:ln>
            <a:effectLst/>
          </c:spPr>
          <c:marker>
            <c:symbol val="none"/>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55-4458-9DC5-D80C45F5E641}"/>
                </c:ext>
              </c:extLst>
            </c:dLbl>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Hoja1!$A$2:$A$4</c:f>
              <c:numCache>
                <c:formatCode>General</c:formatCode>
                <c:ptCount val="3"/>
                <c:pt idx="0">
                  <c:v>2016</c:v>
                </c:pt>
                <c:pt idx="1">
                  <c:v>2018</c:v>
                </c:pt>
                <c:pt idx="2">
                  <c:v>2020</c:v>
                </c:pt>
              </c:numCache>
            </c:numRef>
          </c:cat>
          <c:val>
            <c:numRef>
              <c:f>Hoja1!$B$2:$B$4</c:f>
              <c:numCache>
                <c:formatCode>General</c:formatCode>
                <c:ptCount val="3"/>
                <c:pt idx="0">
                  <c:v>71.3</c:v>
                </c:pt>
                <c:pt idx="1">
                  <c:v>78.599999999999994</c:v>
                </c:pt>
                <c:pt idx="2">
                  <c:v>53.6</c:v>
                </c:pt>
              </c:numCache>
            </c:numRef>
          </c:val>
          <c:smooth val="0"/>
          <c:extLst>
            <c:ext xmlns:c16="http://schemas.microsoft.com/office/drawing/2014/chart" uri="{C3380CC4-5D6E-409C-BE32-E72D297353CC}">
              <c16:uniqueId val="{00000003-5C55-4458-9DC5-D80C45F5E641}"/>
            </c:ext>
          </c:extLst>
        </c:ser>
        <c:ser>
          <c:idx val="1"/>
          <c:order val="1"/>
          <c:tx>
            <c:strRef>
              <c:f>Hoja1!$C$1</c:f>
              <c:strCache>
                <c:ptCount val="1"/>
                <c:pt idx="0">
                  <c:v>América Latina</c:v>
                </c:pt>
              </c:strCache>
            </c:strRef>
          </c:tx>
          <c:spPr>
            <a:ln w="31750" cap="rnd">
              <a:solidFill>
                <a:schemeClr val="accent2"/>
              </a:solidFill>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C55-4458-9DC5-D80C45F5E641}"/>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C55-4458-9DC5-D80C45F5E641}"/>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C55-4458-9DC5-D80C45F5E641}"/>
                </c:ext>
              </c:extLst>
            </c:dLbl>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Hoja1!$A$2:$A$4</c:f>
              <c:numCache>
                <c:formatCode>General</c:formatCode>
                <c:ptCount val="3"/>
                <c:pt idx="0">
                  <c:v>2016</c:v>
                </c:pt>
                <c:pt idx="1">
                  <c:v>2018</c:v>
                </c:pt>
                <c:pt idx="2">
                  <c:v>2020</c:v>
                </c:pt>
              </c:numCache>
            </c:numRef>
          </c:cat>
          <c:val>
            <c:numRef>
              <c:f>Hoja1!$C$2:$C$4</c:f>
              <c:numCache>
                <c:formatCode>General</c:formatCode>
                <c:ptCount val="3"/>
                <c:pt idx="0">
                  <c:v>61.8</c:v>
                </c:pt>
                <c:pt idx="1">
                  <c:v>64.900000000000006</c:v>
                </c:pt>
                <c:pt idx="2">
                  <c:v>56.8</c:v>
                </c:pt>
              </c:numCache>
            </c:numRef>
          </c:val>
          <c:smooth val="0"/>
          <c:extLst>
            <c:ext xmlns:c16="http://schemas.microsoft.com/office/drawing/2014/chart" uri="{C3380CC4-5D6E-409C-BE32-E72D297353CC}">
              <c16:uniqueId val="{00000007-5C55-4458-9DC5-D80C45F5E641}"/>
            </c:ext>
          </c:extLst>
        </c:ser>
        <c:dLbls>
          <c:showLegendKey val="0"/>
          <c:showVal val="0"/>
          <c:showCatName val="0"/>
          <c:showSerName val="0"/>
          <c:showPercent val="0"/>
          <c:showBubbleSize val="0"/>
        </c:dLbls>
        <c:smooth val="0"/>
        <c:axId val="481809087"/>
        <c:axId val="481814911"/>
      </c:lineChart>
      <c:catAx>
        <c:axId val="481809087"/>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481814911"/>
        <c:crosses val="autoZero"/>
        <c:auto val="1"/>
        <c:lblAlgn val="ctr"/>
        <c:lblOffset val="100"/>
        <c:noMultiLvlLbl val="0"/>
      </c:catAx>
      <c:valAx>
        <c:axId val="481814911"/>
        <c:scaling>
          <c:orientation val="minMax"/>
          <c:min val="30"/>
        </c:scaling>
        <c:delete val="1"/>
        <c:axPos val="l"/>
        <c:numFmt formatCode="General" sourceLinked="1"/>
        <c:majorTickMark val="none"/>
        <c:minorTickMark val="none"/>
        <c:tickLblPos val="nextTo"/>
        <c:crossAx val="481809087"/>
        <c:crosses val="autoZero"/>
        <c:crossBetween val="between"/>
      </c:valAx>
      <c:spPr>
        <a:noFill/>
        <a:ln>
          <a:noFill/>
        </a:ln>
        <a:effectLst/>
      </c:spPr>
    </c:plotArea>
    <c:legend>
      <c:legendPos val="b"/>
      <c:layout>
        <c:manualLayout>
          <c:xMode val="edge"/>
          <c:yMode val="edge"/>
          <c:x val="0.19627139630801962"/>
          <c:y val="0.89931642308549065"/>
          <c:w val="0.5906202998510901"/>
          <c:h val="8.077053499230509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341065845878283E-2"/>
          <c:y val="2.2786458333333332E-2"/>
          <c:w val="0.94042036512770633"/>
          <c:h val="0.72662709153543303"/>
        </c:manualLayout>
      </c:layout>
      <c:barChart>
        <c:barDir val="col"/>
        <c:grouping val="clustered"/>
        <c:varyColors val="0"/>
        <c:ser>
          <c:idx val="0"/>
          <c:order val="0"/>
          <c:tx>
            <c:strRef>
              <c:f>Hoja1!$B$1</c:f>
              <c:strCache>
                <c:ptCount val="1"/>
                <c:pt idx="0">
                  <c:v>abr-22</c:v>
                </c:pt>
              </c:strCache>
            </c:strRef>
          </c:tx>
          <c:spPr>
            <a:solidFill>
              <a:schemeClr val="accent1"/>
            </a:solidFill>
            <a:ln>
              <a:noFill/>
            </a:ln>
            <a:effectLst/>
          </c:spPr>
          <c:invertIfNegative val="0"/>
          <c:dLbls>
            <c:dLbl>
              <c:idx val="2"/>
              <c:layout>
                <c:manualLayout>
                  <c:x val="-1.77181754870500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E44-43EE-9527-57BADF541F94}"/>
                </c:ext>
              </c:extLst>
            </c:dLbl>
            <c:spPr>
              <a:noFill/>
              <a:ln>
                <a:noFill/>
              </a:ln>
              <a:effectLst/>
            </c:spPr>
            <c:txPr>
              <a:bodyPr rot="0" spcFirstLastPara="1" vertOverflow="ellipsis" vert="horz" wrap="square" anchor="ctr" anchorCtr="1"/>
              <a:lstStyle/>
              <a:p>
                <a:pPr algn="ctr">
                  <a:defRPr sz="14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Mayor</c:v>
                </c:pt>
                <c:pt idx="1">
                  <c:v>Igual</c:v>
                </c:pt>
                <c:pt idx="2">
                  <c:v>Menor</c:v>
                </c:pt>
                <c:pt idx="3">
                  <c:v>NS/NC</c:v>
                </c:pt>
              </c:strCache>
            </c:strRef>
          </c:cat>
          <c:val>
            <c:numRef>
              <c:f>Hoja1!$B$2:$B$5</c:f>
              <c:numCache>
                <c:formatCode>General</c:formatCode>
                <c:ptCount val="4"/>
                <c:pt idx="0">
                  <c:v>39.5</c:v>
                </c:pt>
                <c:pt idx="1">
                  <c:v>24.3</c:v>
                </c:pt>
                <c:pt idx="2">
                  <c:v>31.9</c:v>
                </c:pt>
                <c:pt idx="3">
                  <c:v>4.4000000000000004</c:v>
                </c:pt>
              </c:numCache>
            </c:numRef>
          </c:val>
          <c:extLst>
            <c:ext xmlns:c16="http://schemas.microsoft.com/office/drawing/2014/chart" uri="{C3380CC4-5D6E-409C-BE32-E72D297353CC}">
              <c16:uniqueId val="{00000000-2E44-43EE-9527-57BADF541F94}"/>
            </c:ext>
          </c:extLst>
        </c:ser>
        <c:ser>
          <c:idx val="1"/>
          <c:order val="1"/>
          <c:tx>
            <c:strRef>
              <c:f>Hoja1!$C$1</c:f>
              <c:strCache>
                <c:ptCount val="1"/>
                <c:pt idx="0">
                  <c:v>nov-22</c:v>
                </c:pt>
              </c:strCache>
            </c:strRef>
          </c:tx>
          <c:spPr>
            <a:solidFill>
              <a:schemeClr val="accent2"/>
            </a:solidFill>
            <a:ln>
              <a:noFill/>
            </a:ln>
            <a:effectLst/>
          </c:spPr>
          <c:invertIfNegative val="0"/>
          <c:dLbls>
            <c:dLbl>
              <c:idx val="2"/>
              <c:layout>
                <c:manualLayout>
                  <c:x val="-8.0537161304773033E-3"/>
                  <c:y val="-1.62760416666666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E44-43EE-9527-57BADF541F94}"/>
                </c:ext>
              </c:extLst>
            </c:dLbl>
            <c:spPr>
              <a:noFill/>
              <a:ln>
                <a:noFill/>
              </a:ln>
              <a:effectLst/>
            </c:spPr>
            <c:txPr>
              <a:bodyPr rot="0" spcFirstLastPara="1" vertOverflow="ellipsis" vert="horz" wrap="square" anchor="ctr" anchorCtr="1"/>
              <a:lstStyle/>
              <a:p>
                <a:pPr algn="ctr">
                  <a:defRPr sz="14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Mayor</c:v>
                </c:pt>
                <c:pt idx="1">
                  <c:v>Igual</c:v>
                </c:pt>
                <c:pt idx="2">
                  <c:v>Menor</c:v>
                </c:pt>
                <c:pt idx="3">
                  <c:v>NS/NC</c:v>
                </c:pt>
              </c:strCache>
            </c:strRef>
          </c:cat>
          <c:val>
            <c:numRef>
              <c:f>Hoja1!$C$2:$C$5</c:f>
              <c:numCache>
                <c:formatCode>General</c:formatCode>
                <c:ptCount val="4"/>
                <c:pt idx="0">
                  <c:v>56.4</c:v>
                </c:pt>
                <c:pt idx="1">
                  <c:v>6.3</c:v>
                </c:pt>
                <c:pt idx="2">
                  <c:v>31.9</c:v>
                </c:pt>
                <c:pt idx="3">
                  <c:v>5.3</c:v>
                </c:pt>
              </c:numCache>
            </c:numRef>
          </c:val>
          <c:extLst>
            <c:ext xmlns:c16="http://schemas.microsoft.com/office/drawing/2014/chart" uri="{C3380CC4-5D6E-409C-BE32-E72D297353CC}">
              <c16:uniqueId val="{00000001-2E44-43EE-9527-57BADF541F94}"/>
            </c:ext>
          </c:extLst>
        </c:ser>
        <c:ser>
          <c:idx val="2"/>
          <c:order val="2"/>
          <c:tx>
            <c:strRef>
              <c:f>Hoja1!$D$1</c:f>
              <c:strCache>
                <c:ptCount val="1"/>
                <c:pt idx="0">
                  <c:v>abr-23</c:v>
                </c:pt>
              </c:strCache>
            </c:strRef>
          </c:tx>
          <c:spPr>
            <a:solidFill>
              <a:schemeClr val="accent3"/>
            </a:solidFill>
            <a:ln>
              <a:noFill/>
            </a:ln>
            <a:effectLst/>
          </c:spPr>
          <c:invertIfNegative val="0"/>
          <c:dLbls>
            <c:dLbl>
              <c:idx val="2"/>
              <c:layout>
                <c:manualLayout>
                  <c:x val="-3.2214864521909214E-3"/>
                  <c:y val="2.60416666666666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E44-43EE-9527-57BADF541F94}"/>
                </c:ext>
              </c:extLst>
            </c:dLbl>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Mayor</c:v>
                </c:pt>
                <c:pt idx="1">
                  <c:v>Igual</c:v>
                </c:pt>
                <c:pt idx="2">
                  <c:v>Menor</c:v>
                </c:pt>
                <c:pt idx="3">
                  <c:v>NS/NC</c:v>
                </c:pt>
              </c:strCache>
            </c:strRef>
          </c:cat>
          <c:val>
            <c:numRef>
              <c:f>Hoja1!$D$2:$D$5</c:f>
              <c:numCache>
                <c:formatCode>General</c:formatCode>
                <c:ptCount val="4"/>
                <c:pt idx="0">
                  <c:v>58.4</c:v>
                </c:pt>
                <c:pt idx="1">
                  <c:v>4.9000000000000004</c:v>
                </c:pt>
                <c:pt idx="2">
                  <c:v>31.4</c:v>
                </c:pt>
                <c:pt idx="3">
                  <c:v>5.3</c:v>
                </c:pt>
              </c:numCache>
            </c:numRef>
          </c:val>
          <c:extLst>
            <c:ext xmlns:c16="http://schemas.microsoft.com/office/drawing/2014/chart" uri="{C3380CC4-5D6E-409C-BE32-E72D297353CC}">
              <c16:uniqueId val="{00000002-2E44-43EE-9527-57BADF541F94}"/>
            </c:ext>
          </c:extLst>
        </c:ser>
        <c:dLbls>
          <c:showLegendKey val="0"/>
          <c:showVal val="0"/>
          <c:showCatName val="0"/>
          <c:showSerName val="0"/>
          <c:showPercent val="0"/>
          <c:showBubbleSize val="0"/>
        </c:dLbls>
        <c:gapWidth val="120"/>
        <c:overlap val="-10"/>
        <c:axId val="2127817360"/>
        <c:axId val="1836616192"/>
      </c:barChart>
      <c:catAx>
        <c:axId val="212781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02060"/>
                </a:solidFill>
                <a:latin typeface="+mn-lt"/>
                <a:ea typeface="+mn-ea"/>
                <a:cs typeface="+mn-cs"/>
              </a:defRPr>
            </a:pPr>
            <a:endParaRPr lang="es-DO"/>
          </a:p>
        </c:txPr>
        <c:crossAx val="1836616192"/>
        <c:crosses val="autoZero"/>
        <c:auto val="1"/>
        <c:lblAlgn val="ctr"/>
        <c:lblOffset val="100"/>
        <c:noMultiLvlLbl val="0"/>
      </c:catAx>
      <c:valAx>
        <c:axId val="1836616192"/>
        <c:scaling>
          <c:orientation val="minMax"/>
        </c:scaling>
        <c:delete val="1"/>
        <c:axPos val="l"/>
        <c:numFmt formatCode="General" sourceLinked="1"/>
        <c:majorTickMark val="none"/>
        <c:minorTickMark val="none"/>
        <c:tickLblPos val="nextTo"/>
        <c:crossAx val="2127817360"/>
        <c:crosses val="autoZero"/>
        <c:crossBetween val="between"/>
      </c:valAx>
      <c:spPr>
        <a:noFill/>
        <a:ln>
          <a:noFill/>
        </a:ln>
        <a:effectLst/>
      </c:spPr>
    </c:plotArea>
    <c:legend>
      <c:legendPos val="b"/>
      <c:layout>
        <c:manualLayout>
          <c:xMode val="edge"/>
          <c:yMode val="edge"/>
          <c:x val="0.2310584523497129"/>
          <c:y val="0.86935106012139107"/>
          <c:w val="0.60553443762675885"/>
          <c:h val="0.10135206072213948"/>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002060"/>
              </a:solidFill>
              <a:latin typeface="+mn-lt"/>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rgbClr val="002060"/>
          </a:solidFill>
        </a:defRPr>
      </a:pPr>
      <a:endParaRPr lang="es-D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'Gráfico 46'!$B$6</c:f>
              <c:strCache>
                <c:ptCount val="1"/>
                <c:pt idx="0">
                  <c:v>Nada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46'!$A$7:$A$12</c:f>
              <c:strCache>
                <c:ptCount val="6"/>
                <c:pt idx="0">
                  <c:v>Los políticos </c:v>
                </c:pt>
                <c:pt idx="1">
                  <c:v>Empleados públicos</c:v>
                </c:pt>
                <c:pt idx="2">
                  <c:v>Medios de comunicación </c:v>
                </c:pt>
                <c:pt idx="3">
                  <c:v>Los empresarios</c:v>
                </c:pt>
                <c:pt idx="4">
                  <c:v>Las Iglesias </c:v>
                </c:pt>
                <c:pt idx="5">
                  <c:v>La gente común </c:v>
                </c:pt>
              </c:strCache>
            </c:strRef>
          </c:cat>
          <c:val>
            <c:numRef>
              <c:f>'Gráfico 46'!$B$7:$B$12</c:f>
              <c:numCache>
                <c:formatCode>General</c:formatCode>
                <c:ptCount val="6"/>
                <c:pt idx="0">
                  <c:v>6.7</c:v>
                </c:pt>
                <c:pt idx="1">
                  <c:v>10.4</c:v>
                </c:pt>
                <c:pt idx="2">
                  <c:v>18.3</c:v>
                </c:pt>
                <c:pt idx="3">
                  <c:v>14.6</c:v>
                </c:pt>
                <c:pt idx="4">
                  <c:v>33.200000000000003</c:v>
                </c:pt>
                <c:pt idx="5">
                  <c:v>16.899999999999999</c:v>
                </c:pt>
              </c:numCache>
            </c:numRef>
          </c:val>
          <c:extLst>
            <c:ext xmlns:c16="http://schemas.microsoft.com/office/drawing/2014/chart" uri="{C3380CC4-5D6E-409C-BE32-E72D297353CC}">
              <c16:uniqueId val="{00000000-121D-4057-B420-20C48BD43A51}"/>
            </c:ext>
          </c:extLst>
        </c:ser>
        <c:ser>
          <c:idx val="1"/>
          <c:order val="1"/>
          <c:tx>
            <c:strRef>
              <c:f>'Gráfico 46'!$C$6</c:f>
              <c:strCache>
                <c:ptCount val="1"/>
                <c:pt idx="0">
                  <c:v>Poco</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46'!$A$7:$A$12</c:f>
              <c:strCache>
                <c:ptCount val="6"/>
                <c:pt idx="0">
                  <c:v>Los políticos </c:v>
                </c:pt>
                <c:pt idx="1">
                  <c:v>Empleados públicos</c:v>
                </c:pt>
                <c:pt idx="2">
                  <c:v>Medios de comunicación </c:v>
                </c:pt>
                <c:pt idx="3">
                  <c:v>Los empresarios</c:v>
                </c:pt>
                <c:pt idx="4">
                  <c:v>Las Iglesias </c:v>
                </c:pt>
                <c:pt idx="5">
                  <c:v>La gente común </c:v>
                </c:pt>
              </c:strCache>
            </c:strRef>
          </c:cat>
          <c:val>
            <c:numRef>
              <c:f>'Gráfico 46'!$C$7:$C$12</c:f>
              <c:numCache>
                <c:formatCode>General</c:formatCode>
                <c:ptCount val="6"/>
                <c:pt idx="0">
                  <c:v>7.9</c:v>
                </c:pt>
                <c:pt idx="1">
                  <c:v>13.5</c:v>
                </c:pt>
                <c:pt idx="2">
                  <c:v>20.6</c:v>
                </c:pt>
                <c:pt idx="3">
                  <c:v>16.3</c:v>
                </c:pt>
                <c:pt idx="4">
                  <c:v>24.3</c:v>
                </c:pt>
                <c:pt idx="5">
                  <c:v>20.100000000000001</c:v>
                </c:pt>
              </c:numCache>
            </c:numRef>
          </c:val>
          <c:extLst>
            <c:ext xmlns:c16="http://schemas.microsoft.com/office/drawing/2014/chart" uri="{C3380CC4-5D6E-409C-BE32-E72D297353CC}">
              <c16:uniqueId val="{00000001-121D-4057-B420-20C48BD43A51}"/>
            </c:ext>
          </c:extLst>
        </c:ser>
        <c:ser>
          <c:idx val="2"/>
          <c:order val="2"/>
          <c:tx>
            <c:strRef>
              <c:f>'Gráfico 46'!$D$6</c:f>
              <c:strCache>
                <c:ptCount val="1"/>
                <c:pt idx="0">
                  <c:v>Bastante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46'!$A$7:$A$12</c:f>
              <c:strCache>
                <c:ptCount val="6"/>
                <c:pt idx="0">
                  <c:v>Los políticos </c:v>
                </c:pt>
                <c:pt idx="1">
                  <c:v>Empleados públicos</c:v>
                </c:pt>
                <c:pt idx="2">
                  <c:v>Medios de comunicación </c:v>
                </c:pt>
                <c:pt idx="3">
                  <c:v>Los empresarios</c:v>
                </c:pt>
                <c:pt idx="4">
                  <c:v>Las Iglesias </c:v>
                </c:pt>
                <c:pt idx="5">
                  <c:v>La gente común </c:v>
                </c:pt>
              </c:strCache>
            </c:strRef>
          </c:cat>
          <c:val>
            <c:numRef>
              <c:f>'Gráfico 46'!$D$7:$D$12</c:f>
              <c:numCache>
                <c:formatCode>General</c:formatCode>
                <c:ptCount val="6"/>
                <c:pt idx="0">
                  <c:v>35.200000000000003</c:v>
                </c:pt>
                <c:pt idx="1">
                  <c:v>35.6</c:v>
                </c:pt>
                <c:pt idx="2">
                  <c:v>26</c:v>
                </c:pt>
                <c:pt idx="3">
                  <c:v>29.1</c:v>
                </c:pt>
                <c:pt idx="4">
                  <c:v>13.2</c:v>
                </c:pt>
                <c:pt idx="5">
                  <c:v>26.4</c:v>
                </c:pt>
              </c:numCache>
            </c:numRef>
          </c:val>
          <c:extLst>
            <c:ext xmlns:c16="http://schemas.microsoft.com/office/drawing/2014/chart" uri="{C3380CC4-5D6E-409C-BE32-E72D297353CC}">
              <c16:uniqueId val="{00000002-121D-4057-B420-20C48BD43A51}"/>
            </c:ext>
          </c:extLst>
        </c:ser>
        <c:ser>
          <c:idx val="3"/>
          <c:order val="3"/>
          <c:tx>
            <c:strRef>
              <c:f>'Gráfico 46'!$E$6</c:f>
              <c:strCache>
                <c:ptCount val="1"/>
                <c:pt idx="0">
                  <c:v>Mucho</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46'!$A$7:$A$12</c:f>
              <c:strCache>
                <c:ptCount val="6"/>
                <c:pt idx="0">
                  <c:v>Los políticos </c:v>
                </c:pt>
                <c:pt idx="1">
                  <c:v>Empleados públicos</c:v>
                </c:pt>
                <c:pt idx="2">
                  <c:v>Medios de comunicación </c:v>
                </c:pt>
                <c:pt idx="3">
                  <c:v>Los empresarios</c:v>
                </c:pt>
                <c:pt idx="4">
                  <c:v>Las Iglesias </c:v>
                </c:pt>
                <c:pt idx="5">
                  <c:v>La gente común </c:v>
                </c:pt>
              </c:strCache>
            </c:strRef>
          </c:cat>
          <c:val>
            <c:numRef>
              <c:f>'Gráfico 46'!$E$7:$E$12</c:f>
              <c:numCache>
                <c:formatCode>General</c:formatCode>
                <c:ptCount val="6"/>
                <c:pt idx="0">
                  <c:v>44.4</c:v>
                </c:pt>
                <c:pt idx="1">
                  <c:v>30.9</c:v>
                </c:pt>
                <c:pt idx="2">
                  <c:v>24.8</c:v>
                </c:pt>
                <c:pt idx="3">
                  <c:v>29.9</c:v>
                </c:pt>
                <c:pt idx="4">
                  <c:v>19.3</c:v>
                </c:pt>
                <c:pt idx="5">
                  <c:v>27.2</c:v>
                </c:pt>
              </c:numCache>
            </c:numRef>
          </c:val>
          <c:extLst>
            <c:ext xmlns:c16="http://schemas.microsoft.com/office/drawing/2014/chart" uri="{C3380CC4-5D6E-409C-BE32-E72D297353CC}">
              <c16:uniqueId val="{00000003-121D-4057-B420-20C48BD43A51}"/>
            </c:ext>
          </c:extLst>
        </c:ser>
        <c:ser>
          <c:idx val="4"/>
          <c:order val="4"/>
          <c:tx>
            <c:strRef>
              <c:f>'Gráfico 46'!$F$6</c:f>
              <c:strCache>
                <c:ptCount val="1"/>
                <c:pt idx="0">
                  <c:v>NS/NC</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46'!$A$7:$A$12</c:f>
              <c:strCache>
                <c:ptCount val="6"/>
                <c:pt idx="0">
                  <c:v>Los políticos </c:v>
                </c:pt>
                <c:pt idx="1">
                  <c:v>Empleados públicos</c:v>
                </c:pt>
                <c:pt idx="2">
                  <c:v>Medios de comunicación </c:v>
                </c:pt>
                <c:pt idx="3">
                  <c:v>Los empresarios</c:v>
                </c:pt>
                <c:pt idx="4">
                  <c:v>Las Iglesias </c:v>
                </c:pt>
                <c:pt idx="5">
                  <c:v>La gente común </c:v>
                </c:pt>
              </c:strCache>
            </c:strRef>
          </c:cat>
          <c:val>
            <c:numRef>
              <c:f>'Gráfico 46'!$F$7:$F$12</c:f>
              <c:numCache>
                <c:formatCode>General</c:formatCode>
                <c:ptCount val="6"/>
                <c:pt idx="0">
                  <c:v>5.8</c:v>
                </c:pt>
                <c:pt idx="1">
                  <c:v>10.199999999999999</c:v>
                </c:pt>
                <c:pt idx="2">
                  <c:v>10.199999999999999</c:v>
                </c:pt>
                <c:pt idx="3">
                  <c:v>10.1</c:v>
                </c:pt>
                <c:pt idx="4">
                  <c:v>10.1</c:v>
                </c:pt>
                <c:pt idx="5">
                  <c:v>9.3000000000000007</c:v>
                </c:pt>
              </c:numCache>
            </c:numRef>
          </c:val>
          <c:extLst>
            <c:ext xmlns:c16="http://schemas.microsoft.com/office/drawing/2014/chart" uri="{C3380CC4-5D6E-409C-BE32-E72D297353CC}">
              <c16:uniqueId val="{00000004-121D-4057-B420-20C48BD43A51}"/>
            </c:ext>
          </c:extLst>
        </c:ser>
        <c:dLbls>
          <c:dLblPos val="ctr"/>
          <c:showLegendKey val="0"/>
          <c:showVal val="1"/>
          <c:showCatName val="0"/>
          <c:showSerName val="0"/>
          <c:showPercent val="0"/>
          <c:showBubbleSize val="0"/>
        </c:dLbls>
        <c:gapWidth val="150"/>
        <c:overlap val="100"/>
        <c:axId val="1914551343"/>
        <c:axId val="1914550383"/>
      </c:barChart>
      <c:catAx>
        <c:axId val="1914551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crossAx val="1914550383"/>
        <c:crosses val="autoZero"/>
        <c:auto val="1"/>
        <c:lblAlgn val="ctr"/>
        <c:lblOffset val="100"/>
        <c:noMultiLvlLbl val="0"/>
      </c:catAx>
      <c:valAx>
        <c:axId val="1914550383"/>
        <c:scaling>
          <c:orientation val="minMax"/>
        </c:scaling>
        <c:delete val="1"/>
        <c:axPos val="l"/>
        <c:numFmt formatCode="General" sourceLinked="1"/>
        <c:majorTickMark val="none"/>
        <c:minorTickMark val="none"/>
        <c:tickLblPos val="nextTo"/>
        <c:crossAx val="19145513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Aptos Narrow" panose="020B0004020202020204" pitchFamily="34" charset="0"/>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rgbClr val="002060"/>
          </a:solidFill>
          <a:latin typeface="Aptos Narrow" panose="020B0004020202020204" pitchFamily="34" charset="0"/>
        </a:defRPr>
      </a:pPr>
      <a:endParaRPr lang="es-DO"/>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'Gráfico 43'!$B$7</c:f>
              <c:strCache>
                <c:ptCount val="1"/>
                <c:pt idx="0">
                  <c:v>En desacuerdo</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43'!$A$11</c:f>
              <c:strCache>
                <c:ptCount val="1"/>
                <c:pt idx="0">
                  <c:v>2022-23</c:v>
                </c:pt>
              </c:strCache>
            </c:strRef>
          </c:cat>
          <c:val>
            <c:numRef>
              <c:f>'Gráfico 43'!$B$11</c:f>
              <c:numCache>
                <c:formatCode>General</c:formatCode>
                <c:ptCount val="1"/>
                <c:pt idx="0">
                  <c:v>49.6</c:v>
                </c:pt>
              </c:numCache>
            </c:numRef>
          </c:val>
          <c:extLst>
            <c:ext xmlns:c16="http://schemas.microsoft.com/office/drawing/2014/chart" uri="{C3380CC4-5D6E-409C-BE32-E72D297353CC}">
              <c16:uniqueId val="{00000000-E2AD-4BA4-A500-49441FC10026}"/>
            </c:ext>
          </c:extLst>
        </c:ser>
        <c:ser>
          <c:idx val="1"/>
          <c:order val="1"/>
          <c:tx>
            <c:strRef>
              <c:f>'Gráfico 43'!$C$7</c:f>
              <c:strCache>
                <c:ptCount val="1"/>
                <c:pt idx="0">
                  <c:v>De acuerdo</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Aptos Narrow" panose="020B0004020202020204" pitchFamily="34" charset="0"/>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43'!$A$11</c:f>
              <c:strCache>
                <c:ptCount val="1"/>
                <c:pt idx="0">
                  <c:v>2022-23</c:v>
                </c:pt>
              </c:strCache>
            </c:strRef>
          </c:cat>
          <c:val>
            <c:numRef>
              <c:f>'Gráfico 43'!$C$11</c:f>
              <c:numCache>
                <c:formatCode>0.0</c:formatCode>
                <c:ptCount val="1"/>
                <c:pt idx="0">
                  <c:v>48</c:v>
                </c:pt>
              </c:numCache>
            </c:numRef>
          </c:val>
          <c:extLst>
            <c:ext xmlns:c16="http://schemas.microsoft.com/office/drawing/2014/chart" uri="{C3380CC4-5D6E-409C-BE32-E72D297353CC}">
              <c16:uniqueId val="{00000001-E2AD-4BA4-A500-49441FC10026}"/>
            </c:ext>
          </c:extLst>
        </c:ser>
        <c:ser>
          <c:idx val="2"/>
          <c:order val="2"/>
          <c:tx>
            <c:strRef>
              <c:f>'Gráfico 43'!$D$7</c:f>
              <c:strCache>
                <c:ptCount val="1"/>
                <c:pt idx="0">
                  <c:v>NS/NC</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rgbClr val="002060"/>
                    </a:solidFill>
                    <a:latin typeface="Aptos Narrow" panose="020B0004020202020204" pitchFamily="34" charset="0"/>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43'!$A$11</c:f>
              <c:strCache>
                <c:ptCount val="1"/>
                <c:pt idx="0">
                  <c:v>2022-23</c:v>
                </c:pt>
              </c:strCache>
            </c:strRef>
          </c:cat>
          <c:val>
            <c:numRef>
              <c:f>'Gráfico 43'!$D$11</c:f>
              <c:numCache>
                <c:formatCode>General</c:formatCode>
                <c:ptCount val="1"/>
                <c:pt idx="0">
                  <c:v>2.4</c:v>
                </c:pt>
              </c:numCache>
            </c:numRef>
          </c:val>
          <c:extLst>
            <c:ext xmlns:c16="http://schemas.microsoft.com/office/drawing/2014/chart" uri="{C3380CC4-5D6E-409C-BE32-E72D297353CC}">
              <c16:uniqueId val="{00000002-E2AD-4BA4-A500-49441FC10026}"/>
            </c:ext>
          </c:extLst>
        </c:ser>
        <c:dLbls>
          <c:dLblPos val="outEnd"/>
          <c:showLegendKey val="0"/>
          <c:showVal val="1"/>
          <c:showCatName val="0"/>
          <c:showSerName val="0"/>
          <c:showPercent val="0"/>
          <c:showBubbleSize val="0"/>
        </c:dLbls>
        <c:gapWidth val="219"/>
        <c:overlap val="-27"/>
        <c:axId val="614431919"/>
        <c:axId val="614435279"/>
      </c:barChart>
      <c:catAx>
        <c:axId val="614431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rgbClr val="002060"/>
                </a:solidFill>
                <a:latin typeface="Aptos Narrow" panose="020B0004020202020204" pitchFamily="34" charset="0"/>
                <a:ea typeface="+mn-ea"/>
                <a:cs typeface="+mn-cs"/>
              </a:defRPr>
            </a:pPr>
            <a:endParaRPr lang="es-DO"/>
          </a:p>
        </c:txPr>
        <c:crossAx val="614435279"/>
        <c:crosses val="autoZero"/>
        <c:auto val="1"/>
        <c:lblAlgn val="ctr"/>
        <c:lblOffset val="100"/>
        <c:noMultiLvlLbl val="0"/>
      </c:catAx>
      <c:valAx>
        <c:axId val="614435279"/>
        <c:scaling>
          <c:orientation val="minMax"/>
        </c:scaling>
        <c:delete val="1"/>
        <c:axPos val="l"/>
        <c:numFmt formatCode="General" sourceLinked="1"/>
        <c:majorTickMark val="none"/>
        <c:minorTickMark val="none"/>
        <c:tickLblPos val="nextTo"/>
        <c:crossAx val="614431919"/>
        <c:crosses val="autoZero"/>
        <c:crossBetween val="between"/>
      </c:valAx>
      <c:spPr>
        <a:noFill/>
        <a:ln>
          <a:noFill/>
        </a:ln>
        <a:effectLst/>
      </c:spPr>
    </c:plotArea>
    <c:legend>
      <c:legendPos val="b"/>
      <c:layout>
        <c:manualLayout>
          <c:xMode val="edge"/>
          <c:yMode val="edge"/>
          <c:x val="0.29573418993319822"/>
          <c:y val="0.89738594590903986"/>
          <c:w val="0.66432309057751238"/>
          <c:h val="5.9969426824310008E-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002060"/>
              </a:solidFill>
              <a:latin typeface="Aptos Narrow" panose="020B0004020202020204" pitchFamily="34" charset="0"/>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rgbClr val="002060"/>
          </a:solidFill>
          <a:latin typeface="Aptos Narrow" panose="020B0004020202020204" pitchFamily="34" charset="0"/>
        </a:defRPr>
      </a:pPr>
      <a:endParaRPr lang="es-DO"/>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Hoja1!$B$1</c:f>
              <c:strCache>
                <c:ptCount val="1"/>
                <c:pt idx="0">
                  <c:v>Mucha</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Sin estudios </c:v>
                </c:pt>
                <c:pt idx="1">
                  <c:v>Primaria </c:v>
                </c:pt>
                <c:pt idx="2">
                  <c:v>Secundaria </c:v>
                </c:pt>
                <c:pt idx="3">
                  <c:v>Superiores</c:v>
                </c:pt>
              </c:strCache>
            </c:strRef>
          </c:cat>
          <c:val>
            <c:numRef>
              <c:f>Hoja1!$B$2:$B$5</c:f>
              <c:numCache>
                <c:formatCode>General</c:formatCode>
                <c:ptCount val="4"/>
                <c:pt idx="0">
                  <c:v>51.8</c:v>
                </c:pt>
                <c:pt idx="1">
                  <c:v>52.2</c:v>
                </c:pt>
                <c:pt idx="2">
                  <c:v>46.5</c:v>
                </c:pt>
                <c:pt idx="3">
                  <c:v>35.9</c:v>
                </c:pt>
              </c:numCache>
            </c:numRef>
          </c:val>
          <c:extLst>
            <c:ext xmlns:c16="http://schemas.microsoft.com/office/drawing/2014/chart" uri="{C3380CC4-5D6E-409C-BE32-E72D297353CC}">
              <c16:uniqueId val="{00000000-FA4C-4A4C-AABE-422099A13DE0}"/>
            </c:ext>
          </c:extLst>
        </c:ser>
        <c:dLbls>
          <c:showLegendKey val="0"/>
          <c:showVal val="0"/>
          <c:showCatName val="0"/>
          <c:showSerName val="0"/>
          <c:showPercent val="0"/>
          <c:showBubbleSize val="0"/>
        </c:dLbls>
        <c:gapWidth val="150"/>
        <c:overlap val="-8"/>
        <c:axId val="11745792"/>
        <c:axId val="11759936"/>
      </c:barChart>
      <c:catAx>
        <c:axId val="1174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11759936"/>
        <c:crosses val="autoZero"/>
        <c:auto val="1"/>
        <c:lblAlgn val="ctr"/>
        <c:lblOffset val="100"/>
        <c:noMultiLvlLbl val="0"/>
      </c:catAx>
      <c:valAx>
        <c:axId val="11759936"/>
        <c:scaling>
          <c:orientation val="minMax"/>
          <c:max val="70"/>
        </c:scaling>
        <c:delete val="1"/>
        <c:axPos val="l"/>
        <c:numFmt formatCode="General" sourceLinked="1"/>
        <c:majorTickMark val="none"/>
        <c:minorTickMark val="none"/>
        <c:tickLblPos val="nextTo"/>
        <c:crossAx val="11745792"/>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lgn="just">
        <a:defRPr sz="2000" b="1">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sz="2000" b="1" dirty="0">
                <a:solidFill>
                  <a:srgbClr val="002060"/>
                </a:solidFill>
                <a:latin typeface="Cambria" panose="02040503050406030204" pitchFamily="18" charset="0"/>
                <a:ea typeface="Cambria" panose="02040503050406030204" pitchFamily="18" charset="0"/>
              </a:rPr>
              <a:t>Índice Clientelismo en República Dominicana y 19 países de América Latina, 2000-2023</a:t>
            </a: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lineChart>
        <c:grouping val="standard"/>
        <c:varyColors val="0"/>
        <c:ser>
          <c:idx val="0"/>
          <c:order val="0"/>
          <c:tx>
            <c:strRef>
              <c:f>'[Excel gráficos Cultura Democrática .xlsx]Gráfico 48'!$B$8</c:f>
              <c:strCache>
                <c:ptCount val="1"/>
                <c:pt idx="0">
                  <c:v>Argentina</c:v>
                </c:pt>
              </c:strCache>
            </c:strRef>
          </c:tx>
          <c:spPr>
            <a:ln w="28575" cap="rnd">
              <a:solidFill>
                <a:schemeClr val="accent1"/>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48'!$B$9:$B$32</c:f>
              <c:numCache>
                <c:formatCode>0.00</c:formatCode>
                <c:ptCount val="24"/>
                <c:pt idx="0">
                  <c:v>0.44500000000000001</c:v>
                </c:pt>
                <c:pt idx="1">
                  <c:v>0.45200000000000001</c:v>
                </c:pt>
                <c:pt idx="2">
                  <c:v>0.47699999999999998</c:v>
                </c:pt>
                <c:pt idx="3">
                  <c:v>0.437</c:v>
                </c:pt>
                <c:pt idx="4">
                  <c:v>0.432</c:v>
                </c:pt>
                <c:pt idx="5">
                  <c:v>0.44</c:v>
                </c:pt>
                <c:pt idx="6">
                  <c:v>0.47299999999999998</c:v>
                </c:pt>
                <c:pt idx="7">
                  <c:v>0.47299999999999998</c:v>
                </c:pt>
                <c:pt idx="8">
                  <c:v>0.47599999999999998</c:v>
                </c:pt>
                <c:pt idx="9">
                  <c:v>0.46600000000000003</c:v>
                </c:pt>
                <c:pt idx="10">
                  <c:v>0.44600000000000001</c:v>
                </c:pt>
                <c:pt idx="11">
                  <c:v>0.44700000000000001</c:v>
                </c:pt>
                <c:pt idx="12">
                  <c:v>0.45200000000000001</c:v>
                </c:pt>
                <c:pt idx="13">
                  <c:v>0.46200000000000002</c:v>
                </c:pt>
                <c:pt idx="14">
                  <c:v>0.45200000000000001</c:v>
                </c:pt>
                <c:pt idx="15">
                  <c:v>0.43</c:v>
                </c:pt>
                <c:pt idx="16">
                  <c:v>0.41</c:v>
                </c:pt>
                <c:pt idx="17">
                  <c:v>0.40899999999999997</c:v>
                </c:pt>
                <c:pt idx="18">
                  <c:v>0.40300000000000002</c:v>
                </c:pt>
                <c:pt idx="19">
                  <c:v>0.40500000000000003</c:v>
                </c:pt>
                <c:pt idx="20">
                  <c:v>0.44500000000000001</c:v>
                </c:pt>
                <c:pt idx="21">
                  <c:v>0.42199999999999999</c:v>
                </c:pt>
                <c:pt idx="22">
                  <c:v>0.45900000000000002</c:v>
                </c:pt>
                <c:pt idx="23">
                  <c:v>0.45</c:v>
                </c:pt>
              </c:numCache>
            </c:numRef>
          </c:val>
          <c:smooth val="0"/>
          <c:extLst>
            <c:ext xmlns:c16="http://schemas.microsoft.com/office/drawing/2014/chart" uri="{C3380CC4-5D6E-409C-BE32-E72D297353CC}">
              <c16:uniqueId val="{00000000-2435-4B13-8692-7C63A96FC5F4}"/>
            </c:ext>
          </c:extLst>
        </c:ser>
        <c:ser>
          <c:idx val="1"/>
          <c:order val="1"/>
          <c:tx>
            <c:strRef>
              <c:f>'[Excel gráficos Cultura Democrática .xlsx]Gráfico 48'!$C$8</c:f>
              <c:strCache>
                <c:ptCount val="1"/>
                <c:pt idx="0">
                  <c:v>Bolivia</c:v>
                </c:pt>
              </c:strCache>
            </c:strRef>
          </c:tx>
          <c:spPr>
            <a:ln w="28575" cap="rnd">
              <a:solidFill>
                <a:schemeClr val="accent2"/>
              </a:solidFill>
              <a:round/>
            </a:ln>
            <a:effectLst/>
          </c:spPr>
          <c:marker>
            <c:symbol val="none"/>
          </c:marker>
          <c:dLbls>
            <c:dLbl>
              <c:idx val="23"/>
              <c:layout>
                <c:manualLayout>
                  <c:x val="-9.6742722329500926E-3"/>
                  <c:y val="-1.5177790266150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35-4B13-8692-7C63A96FC5F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48'!$C$9:$C$32</c:f>
              <c:numCache>
                <c:formatCode>0.00</c:formatCode>
                <c:ptCount val="24"/>
                <c:pt idx="0">
                  <c:v>0.56299999999999994</c:v>
                </c:pt>
                <c:pt idx="1">
                  <c:v>0.56299999999999994</c:v>
                </c:pt>
                <c:pt idx="2">
                  <c:v>0.49399999999999999</c:v>
                </c:pt>
                <c:pt idx="3">
                  <c:v>0.48399999999999999</c:v>
                </c:pt>
                <c:pt idx="4">
                  <c:v>0.48399999999999999</c:v>
                </c:pt>
                <c:pt idx="5">
                  <c:v>0.39500000000000002</c:v>
                </c:pt>
                <c:pt idx="6">
                  <c:v>0.307</c:v>
                </c:pt>
                <c:pt idx="7">
                  <c:v>0.307</c:v>
                </c:pt>
                <c:pt idx="8">
                  <c:v>0.307</c:v>
                </c:pt>
                <c:pt idx="9">
                  <c:v>0.307</c:v>
                </c:pt>
                <c:pt idx="10">
                  <c:v>0.30299999999999999</c:v>
                </c:pt>
                <c:pt idx="11">
                  <c:v>0.30299999999999999</c:v>
                </c:pt>
                <c:pt idx="12">
                  <c:v>0.30299999999999999</c:v>
                </c:pt>
                <c:pt idx="13">
                  <c:v>0.30299999999999999</c:v>
                </c:pt>
                <c:pt idx="14">
                  <c:v>0.29799999999999999</c:v>
                </c:pt>
                <c:pt idx="15">
                  <c:v>0.34</c:v>
                </c:pt>
                <c:pt idx="16">
                  <c:v>0.29799999999999999</c:v>
                </c:pt>
                <c:pt idx="17">
                  <c:v>0.318</c:v>
                </c:pt>
                <c:pt idx="18">
                  <c:v>0.314</c:v>
                </c:pt>
                <c:pt idx="19">
                  <c:v>0.36499999999999999</c:v>
                </c:pt>
                <c:pt idx="20">
                  <c:v>0.373</c:v>
                </c:pt>
                <c:pt idx="21">
                  <c:v>0.316</c:v>
                </c:pt>
                <c:pt idx="22">
                  <c:v>0.27600000000000002</c:v>
                </c:pt>
                <c:pt idx="23">
                  <c:v>0.32900000000000001</c:v>
                </c:pt>
              </c:numCache>
            </c:numRef>
          </c:val>
          <c:smooth val="0"/>
          <c:extLst>
            <c:ext xmlns:c16="http://schemas.microsoft.com/office/drawing/2014/chart" uri="{C3380CC4-5D6E-409C-BE32-E72D297353CC}">
              <c16:uniqueId val="{00000002-2435-4B13-8692-7C63A96FC5F4}"/>
            </c:ext>
          </c:extLst>
        </c:ser>
        <c:ser>
          <c:idx val="2"/>
          <c:order val="2"/>
          <c:tx>
            <c:strRef>
              <c:f>'[Excel gráficos Cultura Democrática .xlsx]Gráfico 48'!$D$8</c:f>
              <c:strCache>
                <c:ptCount val="1"/>
                <c:pt idx="0">
                  <c:v>Brasil</c:v>
                </c:pt>
              </c:strCache>
            </c:strRef>
          </c:tx>
          <c:spPr>
            <a:ln w="28575" cap="rnd">
              <a:solidFill>
                <a:schemeClr val="accent3"/>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48'!$D$9:$D$32</c:f>
              <c:numCache>
                <c:formatCode>0.00</c:formatCode>
                <c:ptCount val="24"/>
                <c:pt idx="0">
                  <c:v>0.41099999999999998</c:v>
                </c:pt>
                <c:pt idx="1">
                  <c:v>0.41099999999999998</c:v>
                </c:pt>
                <c:pt idx="2">
                  <c:v>0.313</c:v>
                </c:pt>
                <c:pt idx="3">
                  <c:v>0.309</c:v>
                </c:pt>
                <c:pt idx="4">
                  <c:v>0.309</c:v>
                </c:pt>
                <c:pt idx="5">
                  <c:v>0.309</c:v>
                </c:pt>
                <c:pt idx="6">
                  <c:v>0.314</c:v>
                </c:pt>
                <c:pt idx="7">
                  <c:v>0.32700000000000001</c:v>
                </c:pt>
                <c:pt idx="8">
                  <c:v>0.32700000000000001</c:v>
                </c:pt>
                <c:pt idx="9">
                  <c:v>0.32700000000000001</c:v>
                </c:pt>
                <c:pt idx="10">
                  <c:v>0.32100000000000001</c:v>
                </c:pt>
                <c:pt idx="11">
                  <c:v>0.30399999999999999</c:v>
                </c:pt>
                <c:pt idx="12">
                  <c:v>0.30399999999999999</c:v>
                </c:pt>
                <c:pt idx="13">
                  <c:v>0.311</c:v>
                </c:pt>
                <c:pt idx="14">
                  <c:v>0.33</c:v>
                </c:pt>
                <c:pt idx="15">
                  <c:v>0.33100000000000002</c:v>
                </c:pt>
                <c:pt idx="16">
                  <c:v>0.377</c:v>
                </c:pt>
                <c:pt idx="17">
                  <c:v>0.36</c:v>
                </c:pt>
                <c:pt idx="18">
                  <c:v>0.35199999999999998</c:v>
                </c:pt>
                <c:pt idx="19">
                  <c:v>0.376</c:v>
                </c:pt>
                <c:pt idx="20">
                  <c:v>0.35099999999999998</c:v>
                </c:pt>
                <c:pt idx="21">
                  <c:v>0.373</c:v>
                </c:pt>
                <c:pt idx="22">
                  <c:v>0.4</c:v>
                </c:pt>
                <c:pt idx="23">
                  <c:v>0.38900000000000001</c:v>
                </c:pt>
              </c:numCache>
            </c:numRef>
          </c:val>
          <c:smooth val="0"/>
          <c:extLst>
            <c:ext xmlns:c16="http://schemas.microsoft.com/office/drawing/2014/chart" uri="{C3380CC4-5D6E-409C-BE32-E72D297353CC}">
              <c16:uniqueId val="{00000003-2435-4B13-8692-7C63A96FC5F4}"/>
            </c:ext>
          </c:extLst>
        </c:ser>
        <c:ser>
          <c:idx val="3"/>
          <c:order val="3"/>
          <c:tx>
            <c:strRef>
              <c:f>'[Excel gráficos Cultura Democrática .xlsx]Gráfico 48'!$E$8</c:f>
              <c:strCache>
                <c:ptCount val="1"/>
                <c:pt idx="0">
                  <c:v>Chile</c:v>
                </c:pt>
              </c:strCache>
            </c:strRef>
          </c:tx>
          <c:spPr>
            <a:ln w="28575" cap="rnd">
              <a:solidFill>
                <a:schemeClr val="accent4"/>
              </a:solidFill>
              <a:round/>
            </a:ln>
            <a:effectLst/>
          </c:spPr>
          <c:marker>
            <c:symbol val="none"/>
          </c:marker>
          <c:dLbls>
            <c:dLbl>
              <c:idx val="23"/>
              <c:layout>
                <c:manualLayout>
                  <c:x val="-9.6742722329500926E-3"/>
                  <c:y val="1.0537294327642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35-4B13-8692-7C63A96FC5F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4"/>
                    </a:solidFill>
                    <a:latin typeface="+mn-lt"/>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48'!$E$9:$E$32</c:f>
              <c:numCache>
                <c:formatCode>0.00</c:formatCode>
                <c:ptCount val="24"/>
                <c:pt idx="0">
                  <c:v>0.13</c:v>
                </c:pt>
                <c:pt idx="1">
                  <c:v>0.13</c:v>
                </c:pt>
                <c:pt idx="2">
                  <c:v>0.13</c:v>
                </c:pt>
                <c:pt idx="3">
                  <c:v>0.13</c:v>
                </c:pt>
                <c:pt idx="4">
                  <c:v>0.13</c:v>
                </c:pt>
                <c:pt idx="5">
                  <c:v>0.13</c:v>
                </c:pt>
                <c:pt idx="6">
                  <c:v>0.126</c:v>
                </c:pt>
                <c:pt idx="7">
                  <c:v>0.126</c:v>
                </c:pt>
                <c:pt idx="8">
                  <c:v>0.126</c:v>
                </c:pt>
                <c:pt idx="9">
                  <c:v>0.126</c:v>
                </c:pt>
                <c:pt idx="10">
                  <c:v>0.107</c:v>
                </c:pt>
                <c:pt idx="11">
                  <c:v>0.106</c:v>
                </c:pt>
                <c:pt idx="12">
                  <c:v>0.107</c:v>
                </c:pt>
                <c:pt idx="13">
                  <c:v>0.112</c:v>
                </c:pt>
                <c:pt idx="14">
                  <c:v>0.13100000000000001</c:v>
                </c:pt>
                <c:pt idx="15">
                  <c:v>0.13100000000000001</c:v>
                </c:pt>
                <c:pt idx="16">
                  <c:v>0.13200000000000001</c:v>
                </c:pt>
                <c:pt idx="17">
                  <c:v>0.11799999999999999</c:v>
                </c:pt>
                <c:pt idx="18">
                  <c:v>8.1000000000000003E-2</c:v>
                </c:pt>
                <c:pt idx="19">
                  <c:v>8.1000000000000003E-2</c:v>
                </c:pt>
                <c:pt idx="20">
                  <c:v>8.8999999999999996E-2</c:v>
                </c:pt>
                <c:pt idx="21">
                  <c:v>9.1999999999999998E-2</c:v>
                </c:pt>
                <c:pt idx="22">
                  <c:v>8.1000000000000003E-2</c:v>
                </c:pt>
                <c:pt idx="23">
                  <c:v>8.4000000000000005E-2</c:v>
                </c:pt>
              </c:numCache>
            </c:numRef>
          </c:val>
          <c:smooth val="0"/>
          <c:extLst>
            <c:ext xmlns:c16="http://schemas.microsoft.com/office/drawing/2014/chart" uri="{C3380CC4-5D6E-409C-BE32-E72D297353CC}">
              <c16:uniqueId val="{00000005-2435-4B13-8692-7C63A96FC5F4}"/>
            </c:ext>
          </c:extLst>
        </c:ser>
        <c:ser>
          <c:idx val="4"/>
          <c:order val="4"/>
          <c:tx>
            <c:strRef>
              <c:f>'[Excel gráficos Cultura Democrática .xlsx]Gráfico 48'!$F$8</c:f>
              <c:strCache>
                <c:ptCount val="1"/>
                <c:pt idx="0">
                  <c:v>Colombia</c:v>
                </c:pt>
              </c:strCache>
            </c:strRef>
          </c:tx>
          <c:spPr>
            <a:ln w="28575" cap="rnd">
              <a:solidFill>
                <a:schemeClr val="accent5"/>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48'!$F$9:$F$32</c:f>
              <c:numCache>
                <c:formatCode>0.00</c:formatCode>
                <c:ptCount val="24"/>
                <c:pt idx="0">
                  <c:v>0.75800000000000001</c:v>
                </c:pt>
                <c:pt idx="1">
                  <c:v>0.75800000000000001</c:v>
                </c:pt>
                <c:pt idx="2">
                  <c:v>0.76600000000000001</c:v>
                </c:pt>
                <c:pt idx="3">
                  <c:v>0.76700000000000002</c:v>
                </c:pt>
                <c:pt idx="4">
                  <c:v>0.76700000000000002</c:v>
                </c:pt>
                <c:pt idx="5">
                  <c:v>0.76700000000000002</c:v>
                </c:pt>
                <c:pt idx="6">
                  <c:v>0.70899999999999996</c:v>
                </c:pt>
                <c:pt idx="7">
                  <c:v>0.69499999999999995</c:v>
                </c:pt>
                <c:pt idx="8">
                  <c:v>0.69499999999999995</c:v>
                </c:pt>
                <c:pt idx="9">
                  <c:v>0.69499999999999995</c:v>
                </c:pt>
                <c:pt idx="10">
                  <c:v>0.68400000000000005</c:v>
                </c:pt>
                <c:pt idx="11">
                  <c:v>0.68400000000000005</c:v>
                </c:pt>
                <c:pt idx="12">
                  <c:v>0.68400000000000005</c:v>
                </c:pt>
                <c:pt idx="13">
                  <c:v>0.68400000000000005</c:v>
                </c:pt>
                <c:pt idx="14">
                  <c:v>0.66800000000000004</c:v>
                </c:pt>
                <c:pt idx="15">
                  <c:v>0.66800000000000004</c:v>
                </c:pt>
                <c:pt idx="16">
                  <c:v>0.65800000000000003</c:v>
                </c:pt>
                <c:pt idx="17">
                  <c:v>0.69199999999999995</c:v>
                </c:pt>
                <c:pt idx="18">
                  <c:v>0.67200000000000004</c:v>
                </c:pt>
                <c:pt idx="19">
                  <c:v>0.68100000000000005</c:v>
                </c:pt>
                <c:pt idx="20">
                  <c:v>0.66900000000000004</c:v>
                </c:pt>
                <c:pt idx="21">
                  <c:v>0.68400000000000005</c:v>
                </c:pt>
                <c:pt idx="22">
                  <c:v>0.69199999999999995</c:v>
                </c:pt>
                <c:pt idx="23">
                  <c:v>0.628</c:v>
                </c:pt>
              </c:numCache>
            </c:numRef>
          </c:val>
          <c:smooth val="0"/>
          <c:extLst>
            <c:ext xmlns:c16="http://schemas.microsoft.com/office/drawing/2014/chart" uri="{C3380CC4-5D6E-409C-BE32-E72D297353CC}">
              <c16:uniqueId val="{00000006-2435-4B13-8692-7C63A96FC5F4}"/>
            </c:ext>
          </c:extLst>
        </c:ser>
        <c:ser>
          <c:idx val="5"/>
          <c:order val="5"/>
          <c:tx>
            <c:strRef>
              <c:f>'[Excel gráficos Cultura Democrática .xlsx]Gráfico 48'!$G$8</c:f>
              <c:strCache>
                <c:ptCount val="1"/>
                <c:pt idx="0">
                  <c:v>Costa Rica</c:v>
                </c:pt>
              </c:strCache>
            </c:strRef>
          </c:tx>
          <c:spPr>
            <a:ln w="28575" cap="rnd">
              <a:solidFill>
                <a:schemeClr val="accent6"/>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48'!$G$9:$G$32</c:f>
              <c:numCache>
                <c:formatCode>0.00</c:formatCode>
                <c:ptCount val="24"/>
                <c:pt idx="0">
                  <c:v>0.21099999999999999</c:v>
                </c:pt>
                <c:pt idx="1">
                  <c:v>0.21099999999999999</c:v>
                </c:pt>
                <c:pt idx="2">
                  <c:v>0.219</c:v>
                </c:pt>
                <c:pt idx="3">
                  <c:v>0.22</c:v>
                </c:pt>
                <c:pt idx="4">
                  <c:v>0.22</c:v>
                </c:pt>
                <c:pt idx="5">
                  <c:v>0.22</c:v>
                </c:pt>
                <c:pt idx="6">
                  <c:v>0.17299999999999999</c:v>
                </c:pt>
                <c:pt idx="7">
                  <c:v>0.16800000000000001</c:v>
                </c:pt>
                <c:pt idx="8">
                  <c:v>0.16800000000000001</c:v>
                </c:pt>
                <c:pt idx="9">
                  <c:v>0.16800000000000001</c:v>
                </c:pt>
                <c:pt idx="10">
                  <c:v>0.14699999999999999</c:v>
                </c:pt>
                <c:pt idx="11">
                  <c:v>0.14399999999999999</c:v>
                </c:pt>
                <c:pt idx="12">
                  <c:v>0.153</c:v>
                </c:pt>
                <c:pt idx="13">
                  <c:v>0.14199999999999999</c:v>
                </c:pt>
                <c:pt idx="14">
                  <c:v>0.11700000000000001</c:v>
                </c:pt>
                <c:pt idx="15">
                  <c:v>0.108</c:v>
                </c:pt>
                <c:pt idx="16">
                  <c:v>0.108</c:v>
                </c:pt>
                <c:pt idx="17">
                  <c:v>0.11799999999999999</c:v>
                </c:pt>
                <c:pt idx="18">
                  <c:v>0.13500000000000001</c:v>
                </c:pt>
                <c:pt idx="19">
                  <c:v>0.13700000000000001</c:v>
                </c:pt>
                <c:pt idx="20">
                  <c:v>0.13500000000000001</c:v>
                </c:pt>
                <c:pt idx="21">
                  <c:v>0.13500000000000001</c:v>
                </c:pt>
                <c:pt idx="22">
                  <c:v>0.13800000000000001</c:v>
                </c:pt>
                <c:pt idx="23">
                  <c:v>0.17299999999999999</c:v>
                </c:pt>
              </c:numCache>
            </c:numRef>
          </c:val>
          <c:smooth val="0"/>
          <c:extLst>
            <c:ext xmlns:c16="http://schemas.microsoft.com/office/drawing/2014/chart" uri="{C3380CC4-5D6E-409C-BE32-E72D297353CC}">
              <c16:uniqueId val="{00000007-2435-4B13-8692-7C63A96FC5F4}"/>
            </c:ext>
          </c:extLst>
        </c:ser>
        <c:ser>
          <c:idx val="6"/>
          <c:order val="6"/>
          <c:tx>
            <c:strRef>
              <c:f>'[Excel gráficos Cultura Democrática .xlsx]Gráfico 48'!$H$8</c:f>
              <c:strCache>
                <c:ptCount val="1"/>
                <c:pt idx="0">
                  <c:v>Cuba </c:v>
                </c:pt>
              </c:strCache>
            </c:strRef>
          </c:tx>
          <c:spPr>
            <a:ln w="28575" cap="rnd">
              <a:solidFill>
                <a:schemeClr val="accent1">
                  <a:lumMod val="6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48'!$H$9:$H$32</c:f>
              <c:numCache>
                <c:formatCode>0.00</c:formatCode>
                <c:ptCount val="24"/>
                <c:pt idx="0">
                  <c:v>0.53500000000000003</c:v>
                </c:pt>
                <c:pt idx="1">
                  <c:v>0.53500000000000003</c:v>
                </c:pt>
                <c:pt idx="2">
                  <c:v>0.53500000000000003</c:v>
                </c:pt>
                <c:pt idx="3">
                  <c:v>0.53500000000000003</c:v>
                </c:pt>
                <c:pt idx="4">
                  <c:v>0.53500000000000003</c:v>
                </c:pt>
                <c:pt idx="5">
                  <c:v>0.53500000000000003</c:v>
                </c:pt>
                <c:pt idx="6">
                  <c:v>0.53500000000000003</c:v>
                </c:pt>
                <c:pt idx="7">
                  <c:v>0.54700000000000004</c:v>
                </c:pt>
                <c:pt idx="8">
                  <c:v>0.51300000000000001</c:v>
                </c:pt>
                <c:pt idx="9">
                  <c:v>0.51100000000000001</c:v>
                </c:pt>
                <c:pt idx="10">
                  <c:v>0.52100000000000002</c:v>
                </c:pt>
                <c:pt idx="11">
                  <c:v>0.52100000000000002</c:v>
                </c:pt>
                <c:pt idx="12">
                  <c:v>0.52100000000000002</c:v>
                </c:pt>
                <c:pt idx="13">
                  <c:v>0.505</c:v>
                </c:pt>
                <c:pt idx="14">
                  <c:v>0.504</c:v>
                </c:pt>
                <c:pt idx="15">
                  <c:v>0.504</c:v>
                </c:pt>
                <c:pt idx="16">
                  <c:v>0.50900000000000001</c:v>
                </c:pt>
                <c:pt idx="17">
                  <c:v>0.50900000000000001</c:v>
                </c:pt>
                <c:pt idx="18">
                  <c:v>0.49299999999999999</c:v>
                </c:pt>
                <c:pt idx="19">
                  <c:v>0.49</c:v>
                </c:pt>
                <c:pt idx="20">
                  <c:v>0.49</c:v>
                </c:pt>
                <c:pt idx="21">
                  <c:v>0.49</c:v>
                </c:pt>
                <c:pt idx="22">
                  <c:v>0.48299999999999998</c:v>
                </c:pt>
                <c:pt idx="23">
                  <c:v>0.496</c:v>
                </c:pt>
              </c:numCache>
            </c:numRef>
          </c:val>
          <c:smooth val="0"/>
          <c:extLst>
            <c:ext xmlns:c16="http://schemas.microsoft.com/office/drawing/2014/chart" uri="{C3380CC4-5D6E-409C-BE32-E72D297353CC}">
              <c16:uniqueId val="{00000008-2435-4B13-8692-7C63A96FC5F4}"/>
            </c:ext>
          </c:extLst>
        </c:ser>
        <c:ser>
          <c:idx val="7"/>
          <c:order val="7"/>
          <c:tx>
            <c:strRef>
              <c:f>'[Excel gráficos Cultura Democrática .xlsx]Gráfico 48'!$I$8</c:f>
              <c:strCache>
                <c:ptCount val="1"/>
                <c:pt idx="0">
                  <c:v>República Dominicana</c:v>
                </c:pt>
              </c:strCache>
            </c:strRef>
          </c:tx>
          <c:spPr>
            <a:ln w="73025" cap="rnd">
              <a:solidFill>
                <a:schemeClr val="accent2">
                  <a:lumMod val="60000"/>
                </a:schemeClr>
              </a:solidFill>
              <a:round/>
            </a:ln>
            <a:effectLst/>
          </c:spPr>
          <c:marker>
            <c:symbol val="square"/>
            <c:size val="5"/>
            <c:spPr>
              <a:solidFill>
                <a:schemeClr val="accent2">
                  <a:lumMod val="60000"/>
                </a:schemeClr>
              </a:solidFill>
              <a:ln w="9525">
                <a:solidFill>
                  <a:schemeClr val="accent2">
                    <a:lumMod val="60000"/>
                  </a:schemeClr>
                </a:solidFill>
              </a:ln>
              <a:effectLst/>
            </c:spPr>
          </c:marker>
          <c:dLbls>
            <c:dLbl>
              <c:idx val="23"/>
              <c:layout>
                <c:manualLayout>
                  <c:x val="-5.73982580452313E-3"/>
                  <c:y val="-1.5177790266150204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es-D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435-4B13-8692-7C63A96FC5F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48'!$I$9:$I$32</c:f>
              <c:numCache>
                <c:formatCode>0.00</c:formatCode>
                <c:ptCount val="24"/>
                <c:pt idx="0">
                  <c:v>0.85199999999999998</c:v>
                </c:pt>
                <c:pt idx="1">
                  <c:v>0.83099999999999996</c:v>
                </c:pt>
                <c:pt idx="2">
                  <c:v>0.84299999999999997</c:v>
                </c:pt>
                <c:pt idx="3">
                  <c:v>0.84899999999999998</c:v>
                </c:pt>
                <c:pt idx="4">
                  <c:v>0.872</c:v>
                </c:pt>
                <c:pt idx="5">
                  <c:v>0.88600000000000001</c:v>
                </c:pt>
                <c:pt idx="6">
                  <c:v>0.873</c:v>
                </c:pt>
                <c:pt idx="7">
                  <c:v>0.86499999999999999</c:v>
                </c:pt>
                <c:pt idx="8">
                  <c:v>0.872</c:v>
                </c:pt>
                <c:pt idx="9">
                  <c:v>0.876</c:v>
                </c:pt>
                <c:pt idx="10">
                  <c:v>0.879</c:v>
                </c:pt>
                <c:pt idx="11">
                  <c:v>0.88100000000000001</c:v>
                </c:pt>
                <c:pt idx="12">
                  <c:v>0.88400000000000001</c:v>
                </c:pt>
                <c:pt idx="13">
                  <c:v>0.86499999999999999</c:v>
                </c:pt>
                <c:pt idx="14">
                  <c:v>0.86499999999999999</c:v>
                </c:pt>
                <c:pt idx="15">
                  <c:v>0.86499999999999999</c:v>
                </c:pt>
                <c:pt idx="16">
                  <c:v>0.86099999999999999</c:v>
                </c:pt>
                <c:pt idx="17">
                  <c:v>0.85899999999999999</c:v>
                </c:pt>
                <c:pt idx="18">
                  <c:v>0.85899999999999999</c:v>
                </c:pt>
                <c:pt idx="19">
                  <c:v>0.88500000000000001</c:v>
                </c:pt>
                <c:pt idx="20">
                  <c:v>0.81200000000000006</c:v>
                </c:pt>
                <c:pt idx="21">
                  <c:v>0.72599999999999998</c:v>
                </c:pt>
                <c:pt idx="22">
                  <c:v>0.72599999999999998</c:v>
                </c:pt>
                <c:pt idx="23">
                  <c:v>0.85499999999999998</c:v>
                </c:pt>
              </c:numCache>
            </c:numRef>
          </c:val>
          <c:smooth val="0"/>
          <c:extLst>
            <c:ext xmlns:c16="http://schemas.microsoft.com/office/drawing/2014/chart" uri="{C3380CC4-5D6E-409C-BE32-E72D297353CC}">
              <c16:uniqueId val="{0000000A-2435-4B13-8692-7C63A96FC5F4}"/>
            </c:ext>
          </c:extLst>
        </c:ser>
        <c:ser>
          <c:idx val="8"/>
          <c:order val="8"/>
          <c:tx>
            <c:strRef>
              <c:f>'[Excel gráficos Cultura Democrática .xlsx]Gráfico 48'!$J$8</c:f>
              <c:strCache>
                <c:ptCount val="1"/>
                <c:pt idx="0">
                  <c:v>Ecuador</c:v>
                </c:pt>
              </c:strCache>
            </c:strRef>
          </c:tx>
          <c:spPr>
            <a:ln w="28575" cap="rnd">
              <a:solidFill>
                <a:schemeClr val="accent3">
                  <a:lumMod val="6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48'!$J$9:$J$32</c:f>
              <c:numCache>
                <c:formatCode>0.00</c:formatCode>
                <c:ptCount val="24"/>
                <c:pt idx="0">
                  <c:v>0.55300000000000005</c:v>
                </c:pt>
                <c:pt idx="1">
                  <c:v>0.55300000000000005</c:v>
                </c:pt>
                <c:pt idx="2">
                  <c:v>0.55300000000000005</c:v>
                </c:pt>
                <c:pt idx="3">
                  <c:v>0.55700000000000005</c:v>
                </c:pt>
                <c:pt idx="4">
                  <c:v>0.55700000000000005</c:v>
                </c:pt>
                <c:pt idx="5">
                  <c:v>0.54500000000000004</c:v>
                </c:pt>
                <c:pt idx="6">
                  <c:v>0.54900000000000004</c:v>
                </c:pt>
                <c:pt idx="7">
                  <c:v>0.54900000000000004</c:v>
                </c:pt>
                <c:pt idx="8">
                  <c:v>0.55700000000000005</c:v>
                </c:pt>
                <c:pt idx="9">
                  <c:v>0.54200000000000004</c:v>
                </c:pt>
                <c:pt idx="10">
                  <c:v>0.54800000000000004</c:v>
                </c:pt>
                <c:pt idx="11">
                  <c:v>0.54800000000000004</c:v>
                </c:pt>
                <c:pt idx="12">
                  <c:v>0.56499999999999995</c:v>
                </c:pt>
                <c:pt idx="13">
                  <c:v>0.55900000000000005</c:v>
                </c:pt>
                <c:pt idx="14">
                  <c:v>0.55900000000000005</c:v>
                </c:pt>
                <c:pt idx="15">
                  <c:v>0.55900000000000005</c:v>
                </c:pt>
                <c:pt idx="16">
                  <c:v>0.55900000000000005</c:v>
                </c:pt>
                <c:pt idx="17">
                  <c:v>0.55700000000000005</c:v>
                </c:pt>
                <c:pt idx="18">
                  <c:v>0.58299999999999996</c:v>
                </c:pt>
                <c:pt idx="19">
                  <c:v>0.54400000000000004</c:v>
                </c:pt>
                <c:pt idx="20">
                  <c:v>0.54400000000000004</c:v>
                </c:pt>
                <c:pt idx="21">
                  <c:v>0.56899999999999995</c:v>
                </c:pt>
                <c:pt idx="22">
                  <c:v>0.56499999999999995</c:v>
                </c:pt>
                <c:pt idx="23">
                  <c:v>0.59199999999999997</c:v>
                </c:pt>
              </c:numCache>
            </c:numRef>
          </c:val>
          <c:smooth val="0"/>
          <c:extLst>
            <c:ext xmlns:c16="http://schemas.microsoft.com/office/drawing/2014/chart" uri="{C3380CC4-5D6E-409C-BE32-E72D297353CC}">
              <c16:uniqueId val="{0000000B-2435-4B13-8692-7C63A96FC5F4}"/>
            </c:ext>
          </c:extLst>
        </c:ser>
        <c:ser>
          <c:idx val="9"/>
          <c:order val="9"/>
          <c:tx>
            <c:strRef>
              <c:f>'[Excel gráficos Cultura Democrática .xlsx]Gráfico 48'!$K$8</c:f>
              <c:strCache>
                <c:ptCount val="1"/>
                <c:pt idx="0">
                  <c:v>El Salvador</c:v>
                </c:pt>
              </c:strCache>
            </c:strRef>
          </c:tx>
          <c:spPr>
            <a:ln w="28575" cap="rnd">
              <a:solidFill>
                <a:schemeClr val="accent4">
                  <a:lumMod val="6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48'!$K$9:$K$32</c:f>
              <c:numCache>
                <c:formatCode>0.00</c:formatCode>
                <c:ptCount val="24"/>
                <c:pt idx="0">
                  <c:v>0.56000000000000005</c:v>
                </c:pt>
                <c:pt idx="1">
                  <c:v>0.55800000000000005</c:v>
                </c:pt>
                <c:pt idx="2">
                  <c:v>0.55800000000000005</c:v>
                </c:pt>
                <c:pt idx="3">
                  <c:v>0.53300000000000003</c:v>
                </c:pt>
                <c:pt idx="4">
                  <c:v>0.54</c:v>
                </c:pt>
                <c:pt idx="5">
                  <c:v>0.54300000000000004</c:v>
                </c:pt>
                <c:pt idx="6">
                  <c:v>0.53200000000000003</c:v>
                </c:pt>
                <c:pt idx="7">
                  <c:v>0.52900000000000003</c:v>
                </c:pt>
                <c:pt idx="8">
                  <c:v>0.52900000000000003</c:v>
                </c:pt>
                <c:pt idx="9">
                  <c:v>0.50800000000000001</c:v>
                </c:pt>
                <c:pt idx="10">
                  <c:v>0.5</c:v>
                </c:pt>
                <c:pt idx="11">
                  <c:v>0.5</c:v>
                </c:pt>
                <c:pt idx="12">
                  <c:v>0.51</c:v>
                </c:pt>
                <c:pt idx="13">
                  <c:v>0.51700000000000002</c:v>
                </c:pt>
                <c:pt idx="14">
                  <c:v>0.48299999999999998</c:v>
                </c:pt>
                <c:pt idx="15">
                  <c:v>0.498</c:v>
                </c:pt>
                <c:pt idx="16">
                  <c:v>0.501</c:v>
                </c:pt>
                <c:pt idx="17">
                  <c:v>0.501</c:v>
                </c:pt>
                <c:pt idx="18">
                  <c:v>0.437</c:v>
                </c:pt>
                <c:pt idx="19">
                  <c:v>0.372</c:v>
                </c:pt>
                <c:pt idx="20">
                  <c:v>0.39800000000000002</c:v>
                </c:pt>
                <c:pt idx="21">
                  <c:v>0.47599999999999998</c:v>
                </c:pt>
                <c:pt idx="22">
                  <c:v>0.52900000000000003</c:v>
                </c:pt>
                <c:pt idx="23">
                  <c:v>0.52900000000000003</c:v>
                </c:pt>
              </c:numCache>
            </c:numRef>
          </c:val>
          <c:smooth val="0"/>
          <c:extLst>
            <c:ext xmlns:c16="http://schemas.microsoft.com/office/drawing/2014/chart" uri="{C3380CC4-5D6E-409C-BE32-E72D297353CC}">
              <c16:uniqueId val="{0000000C-2435-4B13-8692-7C63A96FC5F4}"/>
            </c:ext>
          </c:extLst>
        </c:ser>
        <c:ser>
          <c:idx val="10"/>
          <c:order val="10"/>
          <c:tx>
            <c:strRef>
              <c:f>'[Excel gráficos Cultura Democrática .xlsx]Gráfico 48'!$L$8</c:f>
              <c:strCache>
                <c:ptCount val="1"/>
                <c:pt idx="0">
                  <c:v>Guatemala</c:v>
                </c:pt>
              </c:strCache>
            </c:strRef>
          </c:tx>
          <c:spPr>
            <a:ln w="28575" cap="rnd">
              <a:solidFill>
                <a:schemeClr val="accent5">
                  <a:lumMod val="6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48'!$L$9:$L$32</c:f>
              <c:numCache>
                <c:formatCode>0.00</c:formatCode>
                <c:ptCount val="24"/>
                <c:pt idx="0">
                  <c:v>0.75600000000000001</c:v>
                </c:pt>
                <c:pt idx="1">
                  <c:v>0.75600000000000001</c:v>
                </c:pt>
                <c:pt idx="2">
                  <c:v>0.75600000000000001</c:v>
                </c:pt>
                <c:pt idx="3">
                  <c:v>0.749</c:v>
                </c:pt>
                <c:pt idx="4">
                  <c:v>0.70799999999999996</c:v>
                </c:pt>
                <c:pt idx="5">
                  <c:v>0.70799999999999996</c:v>
                </c:pt>
                <c:pt idx="6">
                  <c:v>0.70799999999999996</c:v>
                </c:pt>
                <c:pt idx="7">
                  <c:v>0.72899999999999998</c:v>
                </c:pt>
                <c:pt idx="8">
                  <c:v>0.77500000000000002</c:v>
                </c:pt>
                <c:pt idx="9">
                  <c:v>0.76300000000000001</c:v>
                </c:pt>
                <c:pt idx="10">
                  <c:v>0.77800000000000002</c:v>
                </c:pt>
                <c:pt idx="11">
                  <c:v>0.77700000000000002</c:v>
                </c:pt>
                <c:pt idx="12">
                  <c:v>0.79300000000000004</c:v>
                </c:pt>
                <c:pt idx="13">
                  <c:v>0.79300000000000004</c:v>
                </c:pt>
                <c:pt idx="14">
                  <c:v>0.79300000000000004</c:v>
                </c:pt>
                <c:pt idx="15">
                  <c:v>0.78500000000000003</c:v>
                </c:pt>
                <c:pt idx="16">
                  <c:v>0.76900000000000002</c:v>
                </c:pt>
                <c:pt idx="17">
                  <c:v>0.75800000000000001</c:v>
                </c:pt>
                <c:pt idx="18">
                  <c:v>0.75800000000000001</c:v>
                </c:pt>
                <c:pt idx="19">
                  <c:v>0.82</c:v>
                </c:pt>
                <c:pt idx="20">
                  <c:v>0.76800000000000002</c:v>
                </c:pt>
                <c:pt idx="21">
                  <c:v>0.81200000000000006</c:v>
                </c:pt>
                <c:pt idx="22">
                  <c:v>0.81200000000000006</c:v>
                </c:pt>
                <c:pt idx="23">
                  <c:v>0.81200000000000006</c:v>
                </c:pt>
              </c:numCache>
            </c:numRef>
          </c:val>
          <c:smooth val="0"/>
          <c:extLst>
            <c:ext xmlns:c16="http://schemas.microsoft.com/office/drawing/2014/chart" uri="{C3380CC4-5D6E-409C-BE32-E72D297353CC}">
              <c16:uniqueId val="{0000000D-2435-4B13-8692-7C63A96FC5F4}"/>
            </c:ext>
          </c:extLst>
        </c:ser>
        <c:ser>
          <c:idx val="11"/>
          <c:order val="11"/>
          <c:tx>
            <c:strRef>
              <c:f>'[Excel gráficos Cultura Democrática .xlsx]Gráfico 48'!$M$8</c:f>
              <c:strCache>
                <c:ptCount val="1"/>
                <c:pt idx="0">
                  <c:v>Haití</c:v>
                </c:pt>
              </c:strCache>
            </c:strRef>
          </c:tx>
          <c:spPr>
            <a:ln w="28575" cap="rnd">
              <a:solidFill>
                <a:schemeClr val="accent6">
                  <a:lumMod val="6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48'!$M$9:$M$32</c:f>
              <c:numCache>
                <c:formatCode>0.00</c:formatCode>
                <c:ptCount val="24"/>
                <c:pt idx="0">
                  <c:v>0.80300000000000005</c:v>
                </c:pt>
                <c:pt idx="1">
                  <c:v>0.82699999999999996</c:v>
                </c:pt>
                <c:pt idx="2">
                  <c:v>0.82699999999999996</c:v>
                </c:pt>
                <c:pt idx="3">
                  <c:v>0.82699999999999996</c:v>
                </c:pt>
                <c:pt idx="4">
                  <c:v>0.80900000000000005</c:v>
                </c:pt>
                <c:pt idx="5">
                  <c:v>0.80600000000000005</c:v>
                </c:pt>
                <c:pt idx="6">
                  <c:v>0.79100000000000004</c:v>
                </c:pt>
                <c:pt idx="7">
                  <c:v>0.78900000000000003</c:v>
                </c:pt>
                <c:pt idx="8">
                  <c:v>0.78900000000000003</c:v>
                </c:pt>
                <c:pt idx="9">
                  <c:v>0.78900000000000003</c:v>
                </c:pt>
                <c:pt idx="10">
                  <c:v>0.79300000000000004</c:v>
                </c:pt>
                <c:pt idx="11">
                  <c:v>0.80700000000000005</c:v>
                </c:pt>
                <c:pt idx="12">
                  <c:v>0.80200000000000005</c:v>
                </c:pt>
                <c:pt idx="13">
                  <c:v>0.80200000000000005</c:v>
                </c:pt>
                <c:pt idx="14">
                  <c:v>0.80200000000000005</c:v>
                </c:pt>
                <c:pt idx="15">
                  <c:v>0.81899999999999995</c:v>
                </c:pt>
                <c:pt idx="16">
                  <c:v>0.84199999999999997</c:v>
                </c:pt>
                <c:pt idx="17">
                  <c:v>0.82199999999999995</c:v>
                </c:pt>
                <c:pt idx="18">
                  <c:v>0.83499999999999996</c:v>
                </c:pt>
                <c:pt idx="19">
                  <c:v>0.83499999999999996</c:v>
                </c:pt>
                <c:pt idx="20">
                  <c:v>0.82699999999999996</c:v>
                </c:pt>
                <c:pt idx="21">
                  <c:v>0.83099999999999996</c:v>
                </c:pt>
                <c:pt idx="22">
                  <c:v>0.83099999999999996</c:v>
                </c:pt>
                <c:pt idx="23">
                  <c:v>0.83099999999999996</c:v>
                </c:pt>
              </c:numCache>
            </c:numRef>
          </c:val>
          <c:smooth val="0"/>
          <c:extLst>
            <c:ext xmlns:c16="http://schemas.microsoft.com/office/drawing/2014/chart" uri="{C3380CC4-5D6E-409C-BE32-E72D297353CC}">
              <c16:uniqueId val="{0000000E-2435-4B13-8692-7C63A96FC5F4}"/>
            </c:ext>
          </c:extLst>
        </c:ser>
        <c:ser>
          <c:idx val="12"/>
          <c:order val="12"/>
          <c:tx>
            <c:strRef>
              <c:f>'[Excel gráficos Cultura Democrática .xlsx]Gráfico 48'!$N$8</c:f>
              <c:strCache>
                <c:ptCount val="1"/>
                <c:pt idx="0">
                  <c:v>Honduras</c:v>
                </c:pt>
              </c:strCache>
            </c:strRef>
          </c:tx>
          <c:spPr>
            <a:ln w="28575" cap="rnd">
              <a:solidFill>
                <a:schemeClr val="accent1">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48'!$N$9:$N$32</c:f>
              <c:numCache>
                <c:formatCode>0.00</c:formatCode>
                <c:ptCount val="24"/>
                <c:pt idx="0">
                  <c:v>0.85099999999999998</c:v>
                </c:pt>
                <c:pt idx="1">
                  <c:v>0.84699999999999998</c:v>
                </c:pt>
                <c:pt idx="2">
                  <c:v>0.80300000000000005</c:v>
                </c:pt>
                <c:pt idx="3">
                  <c:v>0.80300000000000005</c:v>
                </c:pt>
                <c:pt idx="4">
                  <c:v>0.80300000000000005</c:v>
                </c:pt>
                <c:pt idx="5">
                  <c:v>0.80600000000000005</c:v>
                </c:pt>
                <c:pt idx="6">
                  <c:v>0.81499999999999995</c:v>
                </c:pt>
                <c:pt idx="7">
                  <c:v>0.81899999999999995</c:v>
                </c:pt>
                <c:pt idx="8">
                  <c:v>0.82699999999999996</c:v>
                </c:pt>
                <c:pt idx="9">
                  <c:v>0.83599999999999997</c:v>
                </c:pt>
                <c:pt idx="10">
                  <c:v>0.85099999999999998</c:v>
                </c:pt>
                <c:pt idx="11">
                  <c:v>0.85099999999999998</c:v>
                </c:pt>
                <c:pt idx="12">
                  <c:v>0.85099999999999998</c:v>
                </c:pt>
                <c:pt idx="13">
                  <c:v>0.85</c:v>
                </c:pt>
                <c:pt idx="14">
                  <c:v>0.85199999999999998</c:v>
                </c:pt>
                <c:pt idx="15">
                  <c:v>0.85199999999999998</c:v>
                </c:pt>
                <c:pt idx="16">
                  <c:v>0.85199999999999998</c:v>
                </c:pt>
                <c:pt idx="17">
                  <c:v>0.84699999999999998</c:v>
                </c:pt>
                <c:pt idx="18">
                  <c:v>0.876</c:v>
                </c:pt>
                <c:pt idx="19">
                  <c:v>0.874</c:v>
                </c:pt>
                <c:pt idx="20">
                  <c:v>0.86899999999999999</c:v>
                </c:pt>
                <c:pt idx="21">
                  <c:v>0.85499999999999998</c:v>
                </c:pt>
                <c:pt idx="22">
                  <c:v>0.76600000000000001</c:v>
                </c:pt>
                <c:pt idx="23">
                  <c:v>0.76600000000000001</c:v>
                </c:pt>
              </c:numCache>
            </c:numRef>
          </c:val>
          <c:smooth val="0"/>
          <c:extLst>
            <c:ext xmlns:c16="http://schemas.microsoft.com/office/drawing/2014/chart" uri="{C3380CC4-5D6E-409C-BE32-E72D297353CC}">
              <c16:uniqueId val="{0000000F-2435-4B13-8692-7C63A96FC5F4}"/>
            </c:ext>
          </c:extLst>
        </c:ser>
        <c:ser>
          <c:idx val="13"/>
          <c:order val="13"/>
          <c:tx>
            <c:strRef>
              <c:f>'[Excel gráficos Cultura Democrática .xlsx]Gráfico 48'!$O$8</c:f>
              <c:strCache>
                <c:ptCount val="1"/>
                <c:pt idx="0">
                  <c:v>Nicaragua</c:v>
                </c:pt>
              </c:strCache>
            </c:strRef>
          </c:tx>
          <c:spPr>
            <a:ln w="28575" cap="rnd">
              <a:solidFill>
                <a:schemeClr val="accent2">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48'!$O$9:$O$32</c:f>
              <c:numCache>
                <c:formatCode>0.00</c:formatCode>
                <c:ptCount val="24"/>
                <c:pt idx="0">
                  <c:v>0.64700000000000002</c:v>
                </c:pt>
                <c:pt idx="1">
                  <c:v>0.64700000000000002</c:v>
                </c:pt>
                <c:pt idx="2">
                  <c:v>0.60299999999999998</c:v>
                </c:pt>
                <c:pt idx="3">
                  <c:v>0.60299999999999998</c:v>
                </c:pt>
                <c:pt idx="4">
                  <c:v>0.60299999999999998</c:v>
                </c:pt>
                <c:pt idx="5">
                  <c:v>0.60299999999999998</c:v>
                </c:pt>
                <c:pt idx="6">
                  <c:v>0.57599999999999996</c:v>
                </c:pt>
                <c:pt idx="7">
                  <c:v>0.58299999999999996</c:v>
                </c:pt>
                <c:pt idx="8">
                  <c:v>0.60599999999999998</c:v>
                </c:pt>
                <c:pt idx="9">
                  <c:v>0.59299999999999997</c:v>
                </c:pt>
                <c:pt idx="10">
                  <c:v>0.59299999999999997</c:v>
                </c:pt>
                <c:pt idx="11">
                  <c:v>0.58499999999999996</c:v>
                </c:pt>
                <c:pt idx="12">
                  <c:v>0.59299999999999997</c:v>
                </c:pt>
                <c:pt idx="13">
                  <c:v>0.67800000000000005</c:v>
                </c:pt>
                <c:pt idx="14">
                  <c:v>0.67800000000000005</c:v>
                </c:pt>
                <c:pt idx="15">
                  <c:v>0.67800000000000005</c:v>
                </c:pt>
                <c:pt idx="16">
                  <c:v>0.66800000000000004</c:v>
                </c:pt>
                <c:pt idx="17">
                  <c:v>0.68300000000000005</c:v>
                </c:pt>
                <c:pt idx="18">
                  <c:v>0.70399999999999996</c:v>
                </c:pt>
                <c:pt idx="19">
                  <c:v>0.70399999999999996</c:v>
                </c:pt>
                <c:pt idx="20">
                  <c:v>0.70399999999999996</c:v>
                </c:pt>
                <c:pt idx="21">
                  <c:v>0.75900000000000001</c:v>
                </c:pt>
                <c:pt idx="22">
                  <c:v>0.79700000000000004</c:v>
                </c:pt>
                <c:pt idx="23">
                  <c:v>0.76800000000000002</c:v>
                </c:pt>
              </c:numCache>
            </c:numRef>
          </c:val>
          <c:smooth val="0"/>
          <c:extLst>
            <c:ext xmlns:c16="http://schemas.microsoft.com/office/drawing/2014/chart" uri="{C3380CC4-5D6E-409C-BE32-E72D297353CC}">
              <c16:uniqueId val="{00000010-2435-4B13-8692-7C63A96FC5F4}"/>
            </c:ext>
          </c:extLst>
        </c:ser>
        <c:ser>
          <c:idx val="14"/>
          <c:order val="14"/>
          <c:tx>
            <c:strRef>
              <c:f>'[Excel gráficos Cultura Democrática .xlsx]Gráfico 48'!$P$8</c:f>
              <c:strCache>
                <c:ptCount val="1"/>
                <c:pt idx="0">
                  <c:v>Panamá</c:v>
                </c:pt>
              </c:strCache>
            </c:strRef>
          </c:tx>
          <c:spPr>
            <a:ln w="28575" cap="rnd">
              <a:solidFill>
                <a:schemeClr val="accent3">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48'!$P$9:$P$32</c:f>
              <c:numCache>
                <c:formatCode>0.00</c:formatCode>
                <c:ptCount val="24"/>
                <c:pt idx="0">
                  <c:v>0.68600000000000005</c:v>
                </c:pt>
                <c:pt idx="1">
                  <c:v>0.68600000000000005</c:v>
                </c:pt>
                <c:pt idx="2">
                  <c:v>0.68600000000000005</c:v>
                </c:pt>
                <c:pt idx="3">
                  <c:v>0.68600000000000005</c:v>
                </c:pt>
                <c:pt idx="4">
                  <c:v>0.68899999999999995</c:v>
                </c:pt>
                <c:pt idx="5">
                  <c:v>0.68600000000000005</c:v>
                </c:pt>
                <c:pt idx="6">
                  <c:v>0.68600000000000005</c:v>
                </c:pt>
                <c:pt idx="7">
                  <c:v>0.68600000000000005</c:v>
                </c:pt>
                <c:pt idx="8">
                  <c:v>0.68600000000000005</c:v>
                </c:pt>
                <c:pt idx="9">
                  <c:v>0.68700000000000006</c:v>
                </c:pt>
                <c:pt idx="10">
                  <c:v>0.71799999999999997</c:v>
                </c:pt>
                <c:pt idx="11">
                  <c:v>0.71799999999999997</c:v>
                </c:pt>
                <c:pt idx="12">
                  <c:v>0.71799999999999997</c:v>
                </c:pt>
                <c:pt idx="13">
                  <c:v>0.7</c:v>
                </c:pt>
                <c:pt idx="14">
                  <c:v>0.68200000000000005</c:v>
                </c:pt>
                <c:pt idx="15">
                  <c:v>0.65900000000000003</c:v>
                </c:pt>
                <c:pt idx="16">
                  <c:v>0.65900000000000003</c:v>
                </c:pt>
                <c:pt idx="17">
                  <c:v>0.65900000000000003</c:v>
                </c:pt>
                <c:pt idx="18">
                  <c:v>0.65900000000000003</c:v>
                </c:pt>
                <c:pt idx="19">
                  <c:v>0.63400000000000001</c:v>
                </c:pt>
                <c:pt idx="20">
                  <c:v>0.66100000000000003</c:v>
                </c:pt>
                <c:pt idx="21">
                  <c:v>0.64800000000000002</c:v>
                </c:pt>
                <c:pt idx="22">
                  <c:v>0.57799999999999996</c:v>
                </c:pt>
                <c:pt idx="23">
                  <c:v>0.629</c:v>
                </c:pt>
              </c:numCache>
            </c:numRef>
          </c:val>
          <c:smooth val="0"/>
          <c:extLst>
            <c:ext xmlns:c16="http://schemas.microsoft.com/office/drawing/2014/chart" uri="{C3380CC4-5D6E-409C-BE32-E72D297353CC}">
              <c16:uniqueId val="{00000011-2435-4B13-8692-7C63A96FC5F4}"/>
            </c:ext>
          </c:extLst>
        </c:ser>
        <c:ser>
          <c:idx val="15"/>
          <c:order val="15"/>
          <c:tx>
            <c:strRef>
              <c:f>'[Excel gráficos Cultura Democrática .xlsx]Gráfico 48'!$Q$8</c:f>
              <c:strCache>
                <c:ptCount val="1"/>
                <c:pt idx="0">
                  <c:v>Paraguay</c:v>
                </c:pt>
              </c:strCache>
            </c:strRef>
          </c:tx>
          <c:spPr>
            <a:ln w="28575" cap="rnd">
              <a:solidFill>
                <a:schemeClr val="accent4">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48'!$Q$9:$Q$32</c:f>
              <c:numCache>
                <c:formatCode>0.00</c:formatCode>
                <c:ptCount val="24"/>
                <c:pt idx="0">
                  <c:v>0.81399999999999995</c:v>
                </c:pt>
                <c:pt idx="1">
                  <c:v>0.81399999999999995</c:v>
                </c:pt>
                <c:pt idx="2">
                  <c:v>0.81399999999999995</c:v>
                </c:pt>
                <c:pt idx="3">
                  <c:v>0.752</c:v>
                </c:pt>
                <c:pt idx="4">
                  <c:v>0.749</c:v>
                </c:pt>
                <c:pt idx="5">
                  <c:v>0.749</c:v>
                </c:pt>
                <c:pt idx="6">
                  <c:v>0.749</c:v>
                </c:pt>
                <c:pt idx="7">
                  <c:v>0.749</c:v>
                </c:pt>
                <c:pt idx="8">
                  <c:v>0.745</c:v>
                </c:pt>
                <c:pt idx="9">
                  <c:v>0.71699999999999997</c:v>
                </c:pt>
                <c:pt idx="10">
                  <c:v>0.71699999999999997</c:v>
                </c:pt>
                <c:pt idx="11">
                  <c:v>0.72799999999999998</c:v>
                </c:pt>
                <c:pt idx="12">
                  <c:v>0.753</c:v>
                </c:pt>
                <c:pt idx="13">
                  <c:v>0.751</c:v>
                </c:pt>
                <c:pt idx="14">
                  <c:v>0.749</c:v>
                </c:pt>
                <c:pt idx="15">
                  <c:v>0.747</c:v>
                </c:pt>
                <c:pt idx="16">
                  <c:v>0.74299999999999999</c:v>
                </c:pt>
                <c:pt idx="17">
                  <c:v>0.74299999999999999</c:v>
                </c:pt>
                <c:pt idx="18">
                  <c:v>0.72299999999999998</c:v>
                </c:pt>
                <c:pt idx="19">
                  <c:v>0.70499999999999996</c:v>
                </c:pt>
                <c:pt idx="20">
                  <c:v>0.70499999999999996</c:v>
                </c:pt>
                <c:pt idx="21">
                  <c:v>0.70499999999999996</c:v>
                </c:pt>
                <c:pt idx="22">
                  <c:v>0.73399999999999999</c:v>
                </c:pt>
                <c:pt idx="23">
                  <c:v>0.71799999999999997</c:v>
                </c:pt>
              </c:numCache>
            </c:numRef>
          </c:val>
          <c:smooth val="0"/>
          <c:extLst>
            <c:ext xmlns:c16="http://schemas.microsoft.com/office/drawing/2014/chart" uri="{C3380CC4-5D6E-409C-BE32-E72D297353CC}">
              <c16:uniqueId val="{00000012-2435-4B13-8692-7C63A96FC5F4}"/>
            </c:ext>
          </c:extLst>
        </c:ser>
        <c:ser>
          <c:idx val="16"/>
          <c:order val="16"/>
          <c:tx>
            <c:strRef>
              <c:f>'[Excel gráficos Cultura Democrática .xlsx]Gráfico 48'!$R$8</c:f>
              <c:strCache>
                <c:ptCount val="1"/>
                <c:pt idx="0">
                  <c:v>Perú</c:v>
                </c:pt>
              </c:strCache>
            </c:strRef>
          </c:tx>
          <c:spPr>
            <a:ln w="28575" cap="rnd">
              <a:solidFill>
                <a:schemeClr val="accent5">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48'!$R$9:$R$32</c:f>
              <c:numCache>
                <c:formatCode>0.00</c:formatCode>
                <c:ptCount val="24"/>
                <c:pt idx="0">
                  <c:v>0.67600000000000005</c:v>
                </c:pt>
                <c:pt idx="1">
                  <c:v>0.63600000000000001</c:v>
                </c:pt>
                <c:pt idx="2">
                  <c:v>0.626</c:v>
                </c:pt>
                <c:pt idx="3">
                  <c:v>0.626</c:v>
                </c:pt>
                <c:pt idx="4">
                  <c:v>0.626</c:v>
                </c:pt>
                <c:pt idx="5">
                  <c:v>0.626</c:v>
                </c:pt>
                <c:pt idx="6">
                  <c:v>0.625</c:v>
                </c:pt>
                <c:pt idx="7">
                  <c:v>0.626</c:v>
                </c:pt>
                <c:pt idx="8">
                  <c:v>0.626</c:v>
                </c:pt>
                <c:pt idx="9">
                  <c:v>0.626</c:v>
                </c:pt>
                <c:pt idx="10">
                  <c:v>0.627</c:v>
                </c:pt>
                <c:pt idx="11">
                  <c:v>0.63</c:v>
                </c:pt>
                <c:pt idx="12">
                  <c:v>0.625</c:v>
                </c:pt>
                <c:pt idx="13">
                  <c:v>0.625</c:v>
                </c:pt>
                <c:pt idx="14">
                  <c:v>0.63700000000000001</c:v>
                </c:pt>
                <c:pt idx="15">
                  <c:v>0.63</c:v>
                </c:pt>
                <c:pt idx="16">
                  <c:v>0.623</c:v>
                </c:pt>
                <c:pt idx="17">
                  <c:v>0.60299999999999998</c:v>
                </c:pt>
                <c:pt idx="18">
                  <c:v>0.60499999999999998</c:v>
                </c:pt>
                <c:pt idx="19">
                  <c:v>0.63100000000000001</c:v>
                </c:pt>
                <c:pt idx="20">
                  <c:v>0.49099999999999999</c:v>
                </c:pt>
                <c:pt idx="21">
                  <c:v>0.48499999999999999</c:v>
                </c:pt>
                <c:pt idx="22">
                  <c:v>0.52700000000000002</c:v>
                </c:pt>
                <c:pt idx="23">
                  <c:v>0.52700000000000002</c:v>
                </c:pt>
              </c:numCache>
            </c:numRef>
          </c:val>
          <c:smooth val="0"/>
          <c:extLst>
            <c:ext xmlns:c16="http://schemas.microsoft.com/office/drawing/2014/chart" uri="{C3380CC4-5D6E-409C-BE32-E72D297353CC}">
              <c16:uniqueId val="{00000013-2435-4B13-8692-7C63A96FC5F4}"/>
            </c:ext>
          </c:extLst>
        </c:ser>
        <c:ser>
          <c:idx val="17"/>
          <c:order val="17"/>
          <c:tx>
            <c:strRef>
              <c:f>'[Excel gráficos Cultura Democrática .xlsx]Gráfico 48'!$S$8</c:f>
              <c:strCache>
                <c:ptCount val="1"/>
                <c:pt idx="0">
                  <c:v>Uruguay</c:v>
                </c:pt>
              </c:strCache>
            </c:strRef>
          </c:tx>
          <c:spPr>
            <a:ln w="28575" cap="rnd">
              <a:solidFill>
                <a:schemeClr val="accent6">
                  <a:lumMod val="80000"/>
                  <a:lumOff val="20000"/>
                </a:schemeClr>
              </a:solidFill>
              <a:round/>
            </a:ln>
            <a:effectLst/>
          </c:spPr>
          <c:marker>
            <c:symbol val="none"/>
          </c:marker>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48'!$S$9:$S$32</c:f>
              <c:numCache>
                <c:formatCode>0.00</c:formatCode>
                <c:ptCount val="24"/>
                <c:pt idx="0">
                  <c:v>8.1000000000000003E-2</c:v>
                </c:pt>
                <c:pt idx="1">
                  <c:v>8.1000000000000003E-2</c:v>
                </c:pt>
                <c:pt idx="2">
                  <c:v>8.1000000000000003E-2</c:v>
                </c:pt>
                <c:pt idx="3">
                  <c:v>8.1000000000000003E-2</c:v>
                </c:pt>
                <c:pt idx="4">
                  <c:v>7.8E-2</c:v>
                </c:pt>
                <c:pt idx="5">
                  <c:v>4.5999999999999999E-2</c:v>
                </c:pt>
                <c:pt idx="6">
                  <c:v>4.5999999999999999E-2</c:v>
                </c:pt>
                <c:pt idx="7">
                  <c:v>4.5999999999999999E-2</c:v>
                </c:pt>
                <c:pt idx="8">
                  <c:v>4.5999999999999999E-2</c:v>
                </c:pt>
                <c:pt idx="9">
                  <c:v>4.3999999999999997E-2</c:v>
                </c:pt>
                <c:pt idx="10">
                  <c:v>3.6999999999999998E-2</c:v>
                </c:pt>
                <c:pt idx="11">
                  <c:v>3.6999999999999998E-2</c:v>
                </c:pt>
                <c:pt idx="12">
                  <c:v>3.6999999999999998E-2</c:v>
                </c:pt>
                <c:pt idx="13">
                  <c:v>3.6999999999999998E-2</c:v>
                </c:pt>
                <c:pt idx="14">
                  <c:v>3.9E-2</c:v>
                </c:pt>
                <c:pt idx="15">
                  <c:v>3.3000000000000002E-2</c:v>
                </c:pt>
                <c:pt idx="16">
                  <c:v>3.3000000000000002E-2</c:v>
                </c:pt>
                <c:pt idx="17">
                  <c:v>3.3000000000000002E-2</c:v>
                </c:pt>
                <c:pt idx="18">
                  <c:v>3.3000000000000002E-2</c:v>
                </c:pt>
                <c:pt idx="19">
                  <c:v>3.9E-2</c:v>
                </c:pt>
                <c:pt idx="20">
                  <c:v>7.3999999999999996E-2</c:v>
                </c:pt>
                <c:pt idx="21">
                  <c:v>7.3999999999999996E-2</c:v>
                </c:pt>
                <c:pt idx="22">
                  <c:v>0.1</c:v>
                </c:pt>
                <c:pt idx="23">
                  <c:v>0.1</c:v>
                </c:pt>
              </c:numCache>
            </c:numRef>
          </c:val>
          <c:smooth val="0"/>
          <c:extLst>
            <c:ext xmlns:c16="http://schemas.microsoft.com/office/drawing/2014/chart" uri="{C3380CC4-5D6E-409C-BE32-E72D297353CC}">
              <c16:uniqueId val="{00000014-2435-4B13-8692-7C63A96FC5F4}"/>
            </c:ext>
          </c:extLst>
        </c:ser>
        <c:ser>
          <c:idx val="18"/>
          <c:order val="18"/>
          <c:tx>
            <c:strRef>
              <c:f>'[Excel gráficos Cultura Democrática .xlsx]Gráfico 48'!$T$8</c:f>
              <c:strCache>
                <c:ptCount val="1"/>
                <c:pt idx="0">
                  <c:v>Venezuela</c:v>
                </c:pt>
              </c:strCache>
            </c:strRef>
          </c:tx>
          <c:spPr>
            <a:ln w="28575" cap="rnd">
              <a:solidFill>
                <a:schemeClr val="accent1">
                  <a:lumMod val="80000"/>
                </a:schemeClr>
              </a:solidFill>
              <a:round/>
            </a:ln>
            <a:effectLst/>
          </c:spPr>
          <c:marker>
            <c:symbol val="none"/>
          </c:marker>
          <c:dLbls>
            <c:dLbl>
              <c:idx val="23"/>
              <c:layout>
                <c:manualLayout>
                  <c:x val="-1.3312808776518454E-2"/>
                  <c:y val="-2.87325201673659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435-4B13-8692-7C63A96FC5F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es-D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'[Excel gráficos Cultura Democrática .xlsx]Gráfico 48'!$A$9:$A$32</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'[Excel gráficos Cultura Democrática .xlsx]Gráfico 48'!$T$9:$T$32</c:f>
              <c:numCache>
                <c:formatCode>0.00</c:formatCode>
                <c:ptCount val="24"/>
                <c:pt idx="0">
                  <c:v>0.71299999999999997</c:v>
                </c:pt>
                <c:pt idx="1">
                  <c:v>0.71899999999999997</c:v>
                </c:pt>
                <c:pt idx="2">
                  <c:v>0.74099999999999999</c:v>
                </c:pt>
                <c:pt idx="3">
                  <c:v>0.78500000000000003</c:v>
                </c:pt>
                <c:pt idx="4">
                  <c:v>0.81499999999999995</c:v>
                </c:pt>
                <c:pt idx="5">
                  <c:v>0.76700000000000002</c:v>
                </c:pt>
                <c:pt idx="6">
                  <c:v>0.74399999999999999</c:v>
                </c:pt>
                <c:pt idx="7">
                  <c:v>0.76100000000000001</c:v>
                </c:pt>
                <c:pt idx="8">
                  <c:v>0.76700000000000002</c:v>
                </c:pt>
                <c:pt idx="9">
                  <c:v>0.76700000000000002</c:v>
                </c:pt>
                <c:pt idx="10">
                  <c:v>0.78700000000000003</c:v>
                </c:pt>
                <c:pt idx="11">
                  <c:v>0.80700000000000005</c:v>
                </c:pt>
                <c:pt idx="12">
                  <c:v>0.80700000000000005</c:v>
                </c:pt>
                <c:pt idx="13">
                  <c:v>0.81399999999999995</c:v>
                </c:pt>
                <c:pt idx="14">
                  <c:v>0.81499999999999995</c:v>
                </c:pt>
                <c:pt idx="15">
                  <c:v>0.83699999999999997</c:v>
                </c:pt>
                <c:pt idx="16">
                  <c:v>0.876</c:v>
                </c:pt>
                <c:pt idx="17">
                  <c:v>0.91</c:v>
                </c:pt>
                <c:pt idx="18">
                  <c:v>0.90100000000000002</c:v>
                </c:pt>
                <c:pt idx="19">
                  <c:v>0.89600000000000002</c:v>
                </c:pt>
                <c:pt idx="20">
                  <c:v>0.89700000000000002</c:v>
                </c:pt>
                <c:pt idx="21">
                  <c:v>0.88200000000000001</c:v>
                </c:pt>
                <c:pt idx="22">
                  <c:v>0.878</c:v>
                </c:pt>
                <c:pt idx="23">
                  <c:v>0.89100000000000001</c:v>
                </c:pt>
              </c:numCache>
            </c:numRef>
          </c:val>
          <c:smooth val="0"/>
          <c:extLst>
            <c:ext xmlns:c16="http://schemas.microsoft.com/office/drawing/2014/chart" uri="{C3380CC4-5D6E-409C-BE32-E72D297353CC}">
              <c16:uniqueId val="{00000015-2435-4B13-8692-7C63A96FC5F4}"/>
            </c:ext>
          </c:extLst>
        </c:ser>
        <c:dLbls>
          <c:showLegendKey val="0"/>
          <c:showVal val="0"/>
          <c:showCatName val="0"/>
          <c:showSerName val="0"/>
          <c:showPercent val="0"/>
          <c:showBubbleSize val="0"/>
        </c:dLbls>
        <c:smooth val="0"/>
        <c:axId val="1818983520"/>
        <c:axId val="1818969120"/>
      </c:lineChart>
      <c:catAx>
        <c:axId val="181898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es-DO"/>
          </a:p>
        </c:txPr>
        <c:crossAx val="1818969120"/>
        <c:crosses val="autoZero"/>
        <c:auto val="1"/>
        <c:lblAlgn val="ctr"/>
        <c:lblOffset val="100"/>
        <c:noMultiLvlLbl val="0"/>
      </c:catAx>
      <c:valAx>
        <c:axId val="181896912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s-DO"/>
          </a:p>
        </c:txPr>
        <c:crossAx val="18189835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s-DO"/>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6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n-US" b="1"/>
              <a:t>Reparto de empleos y contrataciones públicas entre familiares y amigos de cargos políticos </a:t>
            </a:r>
          </a:p>
        </c:rich>
      </c:tx>
      <c:layout>
        <c:manualLayout>
          <c:xMode val="edge"/>
          <c:yMode val="edge"/>
          <c:x val="0.12165245550469847"/>
          <c:y val="1.9900497512437811E-2"/>
        </c:manualLayout>
      </c:layout>
      <c:overlay val="0"/>
      <c:spPr>
        <a:noFill/>
        <a:ln>
          <a:noFill/>
        </a:ln>
        <a:effectLst/>
      </c:spPr>
      <c:txPr>
        <a:bodyPr rot="0" spcFirstLastPara="1" vertOverflow="ellipsis" vert="horz" wrap="square" anchor="ctr" anchorCtr="1"/>
        <a:lstStyle/>
        <a:p>
          <a:pPr>
            <a:defRPr sz="126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6.0635778657317146E-2"/>
          <c:y val="0.15502955325740533"/>
          <c:w val="0.91598483770825145"/>
          <c:h val="0.6175308299266995"/>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lgn="ctr">
                  <a:defRPr sz="105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De acuerdo </c:v>
                </c:pt>
                <c:pt idx="1">
                  <c:v>En desacuerdo</c:v>
                </c:pt>
                <c:pt idx="2">
                  <c:v>NS/NC</c:v>
                </c:pt>
              </c:strCache>
            </c:strRef>
          </c:cat>
          <c:val>
            <c:numRef>
              <c:f>Hoja1!$E$2:$E$4</c:f>
              <c:numCache>
                <c:formatCode>General</c:formatCode>
                <c:ptCount val="3"/>
                <c:pt idx="0">
                  <c:v>66</c:v>
                </c:pt>
                <c:pt idx="1">
                  <c:v>32.5</c:v>
                </c:pt>
                <c:pt idx="2">
                  <c:v>1.5</c:v>
                </c:pt>
              </c:numCache>
            </c:numRef>
          </c:val>
          <c:extLst>
            <c:ext xmlns:c16="http://schemas.microsoft.com/office/drawing/2014/chart" uri="{C3380CC4-5D6E-409C-BE32-E72D297353CC}">
              <c16:uniqueId val="{00000000-178A-4BF3-A07B-ACF352644697}"/>
            </c:ext>
          </c:extLst>
        </c:ser>
        <c:dLbls>
          <c:showLegendKey val="0"/>
          <c:showVal val="0"/>
          <c:showCatName val="0"/>
          <c:showSerName val="0"/>
          <c:showPercent val="0"/>
          <c:showBubbleSize val="0"/>
        </c:dLbls>
        <c:gapWidth val="100"/>
        <c:overlap val="-10"/>
        <c:axId val="257794863"/>
        <c:axId val="369613743"/>
      </c:barChart>
      <c:catAx>
        <c:axId val="257794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369613743"/>
        <c:crosses val="autoZero"/>
        <c:auto val="1"/>
        <c:lblAlgn val="ctr"/>
        <c:lblOffset val="100"/>
        <c:noMultiLvlLbl val="0"/>
      </c:catAx>
      <c:valAx>
        <c:axId val="369613743"/>
        <c:scaling>
          <c:orientation val="minMax"/>
          <c:max val="100"/>
        </c:scaling>
        <c:delete val="1"/>
        <c:axPos val="l"/>
        <c:numFmt formatCode="General" sourceLinked="1"/>
        <c:majorTickMark val="none"/>
        <c:minorTickMark val="none"/>
        <c:tickLblPos val="nextTo"/>
        <c:crossAx val="257794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n-US" b="1"/>
              <a:t>Reparto de empleos y contrataciones públicas entre quienes trabajaron en la campaña del ganador  </a:t>
            </a:r>
          </a:p>
        </c:rich>
      </c:tx>
      <c:layout>
        <c:manualLayout>
          <c:xMode val="edge"/>
          <c:yMode val="edge"/>
          <c:x val="0.10779401467686348"/>
          <c:y val="3.293759864495515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6.5507912249643335E-2"/>
          <c:y val="0.15446509759431332"/>
          <c:w val="0.91593123381908181"/>
          <c:h val="0.60710474650652502"/>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lgn="ctr">
                  <a:defRPr sz="9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De acuerdo </c:v>
                </c:pt>
                <c:pt idx="1">
                  <c:v>En desacuerdo</c:v>
                </c:pt>
                <c:pt idx="2">
                  <c:v>NS/NC</c:v>
                </c:pt>
              </c:strCache>
            </c:strRef>
          </c:cat>
          <c:val>
            <c:numRef>
              <c:f>Hoja1!$E$2:$E$4</c:f>
              <c:numCache>
                <c:formatCode>General</c:formatCode>
                <c:ptCount val="3"/>
                <c:pt idx="0">
                  <c:v>80.400000000000006</c:v>
                </c:pt>
                <c:pt idx="1">
                  <c:v>18.5</c:v>
                </c:pt>
                <c:pt idx="2">
                  <c:v>1.1000000000000001</c:v>
                </c:pt>
              </c:numCache>
            </c:numRef>
          </c:val>
          <c:extLst>
            <c:ext xmlns:c16="http://schemas.microsoft.com/office/drawing/2014/chart" uri="{C3380CC4-5D6E-409C-BE32-E72D297353CC}">
              <c16:uniqueId val="{00000000-2957-482A-9C9E-58805EFEE28C}"/>
            </c:ext>
          </c:extLst>
        </c:ser>
        <c:dLbls>
          <c:showLegendKey val="0"/>
          <c:showVal val="0"/>
          <c:showCatName val="0"/>
          <c:showSerName val="0"/>
          <c:showPercent val="0"/>
          <c:showBubbleSize val="0"/>
        </c:dLbls>
        <c:gapWidth val="100"/>
        <c:overlap val="-10"/>
        <c:axId val="257794863"/>
        <c:axId val="369613743"/>
      </c:barChart>
      <c:catAx>
        <c:axId val="257794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369613743"/>
        <c:crosses val="autoZero"/>
        <c:auto val="1"/>
        <c:lblAlgn val="ctr"/>
        <c:lblOffset val="100"/>
        <c:noMultiLvlLbl val="0"/>
      </c:catAx>
      <c:valAx>
        <c:axId val="369613743"/>
        <c:scaling>
          <c:orientation val="minMax"/>
          <c:max val="100"/>
        </c:scaling>
        <c:delete val="1"/>
        <c:axPos val="l"/>
        <c:numFmt formatCode="General" sourceLinked="1"/>
        <c:majorTickMark val="none"/>
        <c:minorTickMark val="none"/>
        <c:tickLblPos val="nextTo"/>
        <c:crossAx val="257794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02060"/>
                </a:solidFill>
                <a:latin typeface="Cambria" panose="02040503050406030204" pitchFamily="18" charset="0"/>
                <a:ea typeface="Cambria" panose="02040503050406030204" pitchFamily="18" charset="0"/>
                <a:cs typeface="+mn-cs"/>
              </a:defRPr>
            </a:pPr>
            <a:r>
              <a:rPr lang="es-ES" b="1"/>
              <a:t>Obligación de votar por el político que brinda una ayuda económica o hace un favor importante  </a:t>
            </a:r>
          </a:p>
        </c:rich>
      </c:tx>
      <c:layout>
        <c:manualLayout>
          <c:xMode val="edge"/>
          <c:yMode val="edge"/>
          <c:x val="0.12997188576321056"/>
          <c:y val="0"/>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Cambria" panose="02040503050406030204" pitchFamily="18" charset="0"/>
              <a:ea typeface="Cambria" panose="02040503050406030204" pitchFamily="18" charset="0"/>
              <a:cs typeface="+mn-cs"/>
            </a:defRPr>
          </a:pPr>
          <a:endParaRPr lang="es-DO"/>
        </a:p>
      </c:txPr>
    </c:title>
    <c:autoTitleDeleted val="0"/>
    <c:plotArea>
      <c:layout>
        <c:manualLayout>
          <c:layoutTarget val="inner"/>
          <c:xMode val="edge"/>
          <c:yMode val="edge"/>
          <c:x val="6.0674465883172518E-2"/>
          <c:y val="0.18312917237247517"/>
          <c:w val="0.91593123381908181"/>
          <c:h val="0.49946072314731149"/>
        </c:manualLayout>
      </c:layout>
      <c:barChart>
        <c:barDir val="col"/>
        <c:grouping val="clustered"/>
        <c:varyColors val="0"/>
        <c:ser>
          <c:idx val="3"/>
          <c:order val="0"/>
          <c:tx>
            <c:strRef>
              <c:f>Hoja1!$E$1</c:f>
              <c:strCache>
                <c:ptCount val="1"/>
                <c:pt idx="0">
                  <c:v>2022-23</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De acuerdo </c:v>
                </c:pt>
                <c:pt idx="1">
                  <c:v>En desacuerdo</c:v>
                </c:pt>
                <c:pt idx="2">
                  <c:v>NS/NC</c:v>
                </c:pt>
              </c:strCache>
            </c:strRef>
          </c:cat>
          <c:val>
            <c:numRef>
              <c:f>Hoja1!$E$2:$E$4</c:f>
              <c:numCache>
                <c:formatCode>General</c:formatCode>
                <c:ptCount val="3"/>
                <c:pt idx="0">
                  <c:v>47.8</c:v>
                </c:pt>
                <c:pt idx="1">
                  <c:v>51</c:v>
                </c:pt>
                <c:pt idx="2">
                  <c:v>1.2</c:v>
                </c:pt>
              </c:numCache>
            </c:numRef>
          </c:val>
          <c:extLst>
            <c:ext xmlns:c16="http://schemas.microsoft.com/office/drawing/2014/chart" uri="{C3380CC4-5D6E-409C-BE32-E72D297353CC}">
              <c16:uniqueId val="{00000000-1290-4115-A264-318B2B223165}"/>
            </c:ext>
          </c:extLst>
        </c:ser>
        <c:dLbls>
          <c:showLegendKey val="0"/>
          <c:showVal val="0"/>
          <c:showCatName val="0"/>
          <c:showSerName val="0"/>
          <c:showPercent val="0"/>
          <c:showBubbleSize val="0"/>
        </c:dLbls>
        <c:gapWidth val="100"/>
        <c:overlap val="-10"/>
        <c:axId val="257794863"/>
        <c:axId val="369613743"/>
      </c:barChart>
      <c:catAx>
        <c:axId val="257794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Cambria" panose="02040503050406030204" pitchFamily="18" charset="0"/>
                <a:ea typeface="Cambria" panose="02040503050406030204" pitchFamily="18" charset="0"/>
                <a:cs typeface="+mn-cs"/>
              </a:defRPr>
            </a:pPr>
            <a:endParaRPr lang="es-DO"/>
          </a:p>
        </c:txPr>
        <c:crossAx val="369613743"/>
        <c:crosses val="autoZero"/>
        <c:auto val="1"/>
        <c:lblAlgn val="ctr"/>
        <c:lblOffset val="100"/>
        <c:noMultiLvlLbl val="0"/>
      </c:catAx>
      <c:valAx>
        <c:axId val="369613743"/>
        <c:scaling>
          <c:orientation val="minMax"/>
          <c:max val="100"/>
        </c:scaling>
        <c:delete val="1"/>
        <c:axPos val="l"/>
        <c:numFmt formatCode="General" sourceLinked="1"/>
        <c:majorTickMark val="none"/>
        <c:minorTickMark val="none"/>
        <c:tickLblPos val="nextTo"/>
        <c:crossAx val="257794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latin typeface="Cambria" panose="02040503050406030204" pitchFamily="18" charset="0"/>
          <a:ea typeface="Cambria" panose="02040503050406030204" pitchFamily="18" charset="0"/>
        </a:defRPr>
      </a:pPr>
      <a:endParaRPr lang="es-DO"/>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586700493689728E-2"/>
          <c:y val="3.5804290722639256E-2"/>
          <c:w val="0.9271374051064194"/>
          <c:h val="0.66871009980862528"/>
        </c:manualLayout>
      </c:layout>
      <c:barChart>
        <c:barDir val="col"/>
        <c:grouping val="clustered"/>
        <c:varyColors val="0"/>
        <c:ser>
          <c:idx val="0"/>
          <c:order val="0"/>
          <c:tx>
            <c:strRef>
              <c:f>Hoja1!$B$1</c:f>
              <c:strCache>
                <c:ptCount val="1"/>
                <c:pt idx="0">
                  <c:v>Quintil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Hoja1!$A$2:$A$4</c:f>
              <c:strCache>
                <c:ptCount val="3"/>
                <c:pt idx="0">
                  <c:v>Empleo y contratos públicos para familiares y amigos</c:v>
                </c:pt>
                <c:pt idx="1">
                  <c:v>Empleo y contratos públicos para quienes trabajaron en la campaña</c:v>
                </c:pt>
                <c:pt idx="2">
                  <c:v>Votar por el político que hace un favor personal importante</c:v>
                </c:pt>
              </c:strCache>
            </c:strRef>
          </c:cat>
          <c:val>
            <c:numRef>
              <c:f>Hoja1!$B$2:$B$4</c:f>
              <c:numCache>
                <c:formatCode>General</c:formatCode>
                <c:ptCount val="3"/>
                <c:pt idx="0">
                  <c:v>76.7</c:v>
                </c:pt>
                <c:pt idx="1">
                  <c:v>85.8</c:v>
                </c:pt>
                <c:pt idx="2">
                  <c:v>63.1</c:v>
                </c:pt>
              </c:numCache>
            </c:numRef>
          </c:val>
          <c:extLst>
            <c:ext xmlns:c16="http://schemas.microsoft.com/office/drawing/2014/chart" uri="{C3380CC4-5D6E-409C-BE32-E72D297353CC}">
              <c16:uniqueId val="{00000000-53B2-483D-9D30-12FBBA389EC9}"/>
            </c:ext>
          </c:extLst>
        </c:ser>
        <c:ser>
          <c:idx val="1"/>
          <c:order val="1"/>
          <c:tx>
            <c:strRef>
              <c:f>Hoja1!$C$1</c:f>
              <c:strCache>
                <c:ptCount val="1"/>
                <c:pt idx="0">
                  <c:v>Quintil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Hoja1!$A$2:$A$4</c:f>
              <c:strCache>
                <c:ptCount val="3"/>
                <c:pt idx="0">
                  <c:v>Empleo y contratos públicos para familiares y amigos</c:v>
                </c:pt>
                <c:pt idx="1">
                  <c:v>Empleo y contratos públicos para quienes trabajaron en la campaña</c:v>
                </c:pt>
                <c:pt idx="2">
                  <c:v>Votar por el político que hace un favor personal importante</c:v>
                </c:pt>
              </c:strCache>
            </c:strRef>
          </c:cat>
          <c:val>
            <c:numRef>
              <c:f>Hoja1!$C$2:$C$4</c:f>
              <c:numCache>
                <c:formatCode>General</c:formatCode>
                <c:ptCount val="3"/>
                <c:pt idx="0">
                  <c:v>73.3</c:v>
                </c:pt>
                <c:pt idx="1">
                  <c:v>86.5</c:v>
                </c:pt>
                <c:pt idx="2">
                  <c:v>51.9</c:v>
                </c:pt>
              </c:numCache>
            </c:numRef>
          </c:val>
          <c:extLst>
            <c:ext xmlns:c16="http://schemas.microsoft.com/office/drawing/2014/chart" uri="{C3380CC4-5D6E-409C-BE32-E72D297353CC}">
              <c16:uniqueId val="{00000001-53B2-483D-9D30-12FBBA389EC9}"/>
            </c:ext>
          </c:extLst>
        </c:ser>
        <c:ser>
          <c:idx val="2"/>
          <c:order val="2"/>
          <c:tx>
            <c:strRef>
              <c:f>Hoja1!$D$1</c:f>
              <c:strCache>
                <c:ptCount val="1"/>
                <c:pt idx="0">
                  <c:v>Quintil 3</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Hoja1!$A$2:$A$4</c:f>
              <c:strCache>
                <c:ptCount val="3"/>
                <c:pt idx="0">
                  <c:v>Empleo y contratos públicos para familiares y amigos</c:v>
                </c:pt>
                <c:pt idx="1">
                  <c:v>Empleo y contratos públicos para quienes trabajaron en la campaña</c:v>
                </c:pt>
                <c:pt idx="2">
                  <c:v>Votar por el político que hace un favor personal importante</c:v>
                </c:pt>
              </c:strCache>
            </c:strRef>
          </c:cat>
          <c:val>
            <c:numRef>
              <c:f>Hoja1!$D$2:$D$4</c:f>
              <c:numCache>
                <c:formatCode>General</c:formatCode>
                <c:ptCount val="3"/>
                <c:pt idx="0">
                  <c:v>66.7</c:v>
                </c:pt>
                <c:pt idx="1">
                  <c:v>84.1</c:v>
                </c:pt>
                <c:pt idx="2">
                  <c:v>44.5</c:v>
                </c:pt>
              </c:numCache>
            </c:numRef>
          </c:val>
          <c:extLst>
            <c:ext xmlns:c16="http://schemas.microsoft.com/office/drawing/2014/chart" uri="{C3380CC4-5D6E-409C-BE32-E72D297353CC}">
              <c16:uniqueId val="{00000002-53B2-483D-9D30-12FBBA389EC9}"/>
            </c:ext>
          </c:extLst>
        </c:ser>
        <c:ser>
          <c:idx val="3"/>
          <c:order val="3"/>
          <c:tx>
            <c:strRef>
              <c:f>Hoja1!$E$1</c:f>
              <c:strCache>
                <c:ptCount val="1"/>
                <c:pt idx="0">
                  <c:v>Quintil 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Hoja1!$A$2:$A$4</c:f>
              <c:strCache>
                <c:ptCount val="3"/>
                <c:pt idx="0">
                  <c:v>Empleo y contratos públicos para familiares y amigos</c:v>
                </c:pt>
                <c:pt idx="1">
                  <c:v>Empleo y contratos públicos para quienes trabajaron en la campaña</c:v>
                </c:pt>
                <c:pt idx="2">
                  <c:v>Votar por el político que hace un favor personal importante</c:v>
                </c:pt>
              </c:strCache>
            </c:strRef>
          </c:cat>
          <c:val>
            <c:numRef>
              <c:f>Hoja1!$E$2:$E$4</c:f>
              <c:numCache>
                <c:formatCode>General</c:formatCode>
                <c:ptCount val="3"/>
                <c:pt idx="0">
                  <c:v>59.3</c:v>
                </c:pt>
                <c:pt idx="1">
                  <c:v>78.599999999999994</c:v>
                </c:pt>
                <c:pt idx="2">
                  <c:v>43.6</c:v>
                </c:pt>
              </c:numCache>
            </c:numRef>
          </c:val>
          <c:extLst>
            <c:ext xmlns:c16="http://schemas.microsoft.com/office/drawing/2014/chart" uri="{C3380CC4-5D6E-409C-BE32-E72D297353CC}">
              <c16:uniqueId val="{00000003-53B2-483D-9D30-12FBBA389EC9}"/>
            </c:ext>
          </c:extLst>
        </c:ser>
        <c:ser>
          <c:idx val="4"/>
          <c:order val="4"/>
          <c:tx>
            <c:strRef>
              <c:f>Hoja1!$F$1</c:f>
              <c:strCache>
                <c:ptCount val="1"/>
                <c:pt idx="0">
                  <c:v>Quintil 5</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Hoja1!$A$2:$A$4</c:f>
              <c:strCache>
                <c:ptCount val="3"/>
                <c:pt idx="0">
                  <c:v>Empleo y contratos públicos para familiares y amigos</c:v>
                </c:pt>
                <c:pt idx="1">
                  <c:v>Empleo y contratos públicos para quienes trabajaron en la campaña</c:v>
                </c:pt>
                <c:pt idx="2">
                  <c:v>Votar por el político que hace un favor personal importante</c:v>
                </c:pt>
              </c:strCache>
            </c:strRef>
          </c:cat>
          <c:val>
            <c:numRef>
              <c:f>Hoja1!$F$2:$F$4</c:f>
              <c:numCache>
                <c:formatCode>General</c:formatCode>
                <c:ptCount val="3"/>
                <c:pt idx="0">
                  <c:v>49.4</c:v>
                </c:pt>
                <c:pt idx="1">
                  <c:v>69.400000000000006</c:v>
                </c:pt>
                <c:pt idx="2">
                  <c:v>32.6</c:v>
                </c:pt>
              </c:numCache>
            </c:numRef>
          </c:val>
          <c:extLst>
            <c:ext xmlns:c16="http://schemas.microsoft.com/office/drawing/2014/chart" uri="{C3380CC4-5D6E-409C-BE32-E72D297353CC}">
              <c16:uniqueId val="{00000004-53B2-483D-9D30-12FBBA389EC9}"/>
            </c:ext>
          </c:extLst>
        </c:ser>
        <c:dLbls>
          <c:showLegendKey val="0"/>
          <c:showVal val="0"/>
          <c:showCatName val="0"/>
          <c:showSerName val="0"/>
          <c:showPercent val="0"/>
          <c:showBubbleSize val="0"/>
        </c:dLbls>
        <c:gapWidth val="100"/>
        <c:overlap val="-10"/>
        <c:axId val="2102545007"/>
        <c:axId val="2102543343"/>
      </c:barChart>
      <c:catAx>
        <c:axId val="210254500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s-DO"/>
          </a:p>
        </c:txPr>
        <c:crossAx val="2102543343"/>
        <c:crosses val="autoZero"/>
        <c:auto val="1"/>
        <c:lblAlgn val="ctr"/>
        <c:lblOffset val="100"/>
        <c:noMultiLvlLbl val="0"/>
      </c:catAx>
      <c:valAx>
        <c:axId val="2102543343"/>
        <c:scaling>
          <c:orientation val="minMax"/>
          <c:max val="100"/>
          <c:min val="0"/>
        </c:scaling>
        <c:delete val="1"/>
        <c:axPos val="l"/>
        <c:numFmt formatCode="General" sourceLinked="1"/>
        <c:majorTickMark val="none"/>
        <c:minorTickMark val="none"/>
        <c:tickLblPos val="nextTo"/>
        <c:crossAx val="2102545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rgbClr val="002060"/>
              </a:solidFill>
              <a:latin typeface="+mn-lt"/>
              <a:ea typeface="+mn-ea"/>
              <a:cs typeface="+mn-cs"/>
            </a:defRPr>
          </a:pPr>
          <a:endParaRPr lang="es-D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defRPr>
      </a:pPr>
      <a:endParaRPr lang="es-D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10C814-EE95-4218-904F-D9953D2687F6}"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9ED5B00D-D8D8-4B0A-8574-F3EBB913FF07}">
      <dgm:prSet phldrT="[Text]" custT="1"/>
      <dgm:spPr>
        <a:xfrm>
          <a:off x="270270" y="1812882"/>
          <a:ext cx="2040899" cy="974276"/>
        </a:xfrm>
        <a:prstGeom prst="roundRect">
          <a:avLst>
            <a:gd name="adj" fmla="val 10000"/>
          </a:avLst>
        </a:prstGeom>
        <a:solidFill>
          <a:srgbClr val="E97132"/>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800" b="1" dirty="0">
              <a:solidFill>
                <a:sysClr val="window" lastClr="FFFFFF"/>
              </a:solidFill>
              <a:latin typeface="Cambria" panose="02040503050406030204" pitchFamily="18" charset="0"/>
              <a:ea typeface="Cambria" panose="02040503050406030204" pitchFamily="18" charset="0"/>
              <a:cs typeface="+mn-cs"/>
            </a:rPr>
            <a:t>ENCUESTA</a:t>
          </a:r>
          <a:r>
            <a:rPr lang="en-US" sz="1800" b="1" baseline="0" dirty="0">
              <a:solidFill>
                <a:sysClr val="window" lastClr="FFFFFF"/>
              </a:solidFill>
              <a:latin typeface="Cambria" panose="02040503050406030204" pitchFamily="18" charset="0"/>
              <a:ea typeface="Cambria" panose="02040503050406030204" pitchFamily="18" charset="0"/>
              <a:cs typeface="+mn-cs"/>
            </a:rPr>
            <a:t> DE CULTURA DEMOCRATICA</a:t>
          </a:r>
          <a:endParaRPr lang="en-US" sz="1800" b="1" dirty="0">
            <a:solidFill>
              <a:sysClr val="window" lastClr="FFFFFF"/>
            </a:solidFill>
            <a:latin typeface="Cambria" panose="02040503050406030204" pitchFamily="18" charset="0"/>
            <a:ea typeface="Cambria" panose="02040503050406030204" pitchFamily="18" charset="0"/>
            <a:cs typeface="+mn-cs"/>
          </a:endParaRPr>
        </a:p>
      </dgm:t>
    </dgm:pt>
    <dgm:pt modelId="{D2529223-E770-4CA6-AC61-EDB328942F51}" type="parTrans" cxnId="{84F57927-01B2-4268-BB20-1F0DEF7DFE76}">
      <dgm:prSet/>
      <dgm:spPr/>
      <dgm:t>
        <a:bodyPr/>
        <a:lstStyle/>
        <a:p>
          <a:endParaRPr lang="en-US" sz="1800" b="1" dirty="0">
            <a:latin typeface="Cambria" panose="02040503050406030204" pitchFamily="18" charset="0"/>
            <a:ea typeface="Cambria" panose="02040503050406030204" pitchFamily="18" charset="0"/>
          </a:endParaRPr>
        </a:p>
      </dgm:t>
    </dgm:pt>
    <dgm:pt modelId="{822DA3E1-0EF4-4407-9A82-5C86965F3931}" type="sibTrans" cxnId="{84F57927-01B2-4268-BB20-1F0DEF7DFE76}">
      <dgm:prSet/>
      <dgm:spPr/>
      <dgm:t>
        <a:bodyPr/>
        <a:lstStyle/>
        <a:p>
          <a:endParaRPr lang="en-US" sz="1800" b="1" dirty="0">
            <a:latin typeface="Cambria" panose="02040503050406030204" pitchFamily="18" charset="0"/>
            <a:ea typeface="Cambria" panose="02040503050406030204" pitchFamily="18" charset="0"/>
          </a:endParaRPr>
        </a:p>
      </dgm:t>
    </dgm:pt>
    <dgm:pt modelId="{0F85E80A-397C-48B6-B136-B371D2D68DF0}">
      <dgm:prSet phldrT="[Text]" custT="1"/>
      <dgm:spPr>
        <a:xfrm>
          <a:off x="5120759" y="0"/>
          <a:ext cx="4478678" cy="703394"/>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s-ES" sz="1800" b="1" dirty="0">
              <a:solidFill>
                <a:sysClr val="window" lastClr="FFFFFF"/>
              </a:solidFill>
              <a:latin typeface="Cambria" panose="02040503050406030204" pitchFamily="18" charset="0"/>
              <a:ea typeface="Cambria" panose="02040503050406030204" pitchFamily="18" charset="0"/>
              <a:cs typeface="+mn-cs"/>
            </a:rPr>
            <a:t>ACTITUDES HACIA LA DEMOCRACIA</a:t>
          </a:r>
          <a:endParaRPr lang="en-US" sz="1800" b="1" dirty="0">
            <a:solidFill>
              <a:sysClr val="window" lastClr="FFFFFF"/>
            </a:solidFill>
            <a:latin typeface="Cambria" panose="02040503050406030204" pitchFamily="18" charset="0"/>
            <a:ea typeface="Cambria" panose="02040503050406030204" pitchFamily="18" charset="0"/>
            <a:cs typeface="+mn-cs"/>
          </a:endParaRPr>
        </a:p>
      </dgm:t>
    </dgm:pt>
    <dgm:pt modelId="{5A97362D-48CE-4376-B11C-9D70427C367A}" type="parTrans" cxnId="{EE863B03-22F7-44E4-81AD-268566EAB01F}">
      <dgm:prSet custT="1"/>
      <dgm:spPr>
        <a:xfrm rot="19515627">
          <a:off x="2006450" y="1311590"/>
          <a:ext cx="3419028" cy="28536"/>
        </a:xfrm>
        <a:custGeom>
          <a:avLst/>
          <a:gdLst/>
          <a:ahLst/>
          <a:cxnLst/>
          <a:rect l="0" t="0" r="0" b="0"/>
          <a:pathLst>
            <a:path>
              <a:moveTo>
                <a:pt x="0" y="14268"/>
              </a:moveTo>
              <a:lnTo>
                <a:pt x="3419028"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61C6A5C4-15EF-40B2-A19E-6CD7DFCEEA9E}" type="sibTrans" cxnId="{EE863B03-22F7-44E4-81AD-268566EAB01F}">
      <dgm:prSet/>
      <dgm:spPr/>
      <dgm:t>
        <a:bodyPr/>
        <a:lstStyle/>
        <a:p>
          <a:endParaRPr lang="en-US" sz="1800" b="1" dirty="0">
            <a:latin typeface="Cambria" panose="02040503050406030204" pitchFamily="18" charset="0"/>
            <a:ea typeface="Cambria" panose="02040503050406030204" pitchFamily="18" charset="0"/>
          </a:endParaRPr>
        </a:p>
      </dgm:t>
    </dgm:pt>
    <dgm:pt modelId="{7863A548-7346-45D1-ABC6-CBB704C5C7F0}">
      <dgm:prSet phldrT="[Text]" custT="1"/>
      <dgm:spPr>
        <a:xfrm>
          <a:off x="5106164" y="720668"/>
          <a:ext cx="4555626" cy="717530"/>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800" b="1" dirty="0">
            <a:solidFill>
              <a:sysClr val="window" lastClr="FFFFFF"/>
            </a:solidFill>
            <a:latin typeface="Cambria" panose="02040503050406030204" pitchFamily="18" charset="0"/>
            <a:ea typeface="Cambria" panose="02040503050406030204" pitchFamily="18"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800" b="1" dirty="0">
              <a:solidFill>
                <a:sysClr val="window" lastClr="FFFFFF"/>
              </a:solidFill>
              <a:latin typeface="Cambria" panose="02040503050406030204" pitchFamily="18" charset="0"/>
              <a:ea typeface="Cambria" panose="02040503050406030204" pitchFamily="18" charset="0"/>
              <a:cs typeface="+mn-cs"/>
            </a:rPr>
            <a:t>PARTICIPACIÓN POLÍTICA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1800" b="1" dirty="0">
            <a:solidFill>
              <a:sysClr val="window" lastClr="FFFFFF"/>
            </a:solidFill>
            <a:latin typeface="Cambria" panose="02040503050406030204" pitchFamily="18" charset="0"/>
            <a:ea typeface="Cambria" panose="02040503050406030204" pitchFamily="18" charset="0"/>
            <a:cs typeface="+mn-cs"/>
          </a:endParaRPr>
        </a:p>
      </dgm:t>
    </dgm:pt>
    <dgm:pt modelId="{F1F98427-9CBE-436F-B43D-97827353F0DD}" type="parTrans" cxnId="{B67CD5DF-04CE-4897-BE57-A0BC37EFEE6F}">
      <dgm:prSet custT="1"/>
      <dgm:spPr>
        <a:xfrm rot="20184533">
          <a:off x="2183722" y="1675458"/>
          <a:ext cx="3049889" cy="28536"/>
        </a:xfrm>
        <a:custGeom>
          <a:avLst/>
          <a:gdLst/>
          <a:ahLst/>
          <a:cxnLst/>
          <a:rect l="0" t="0" r="0" b="0"/>
          <a:pathLst>
            <a:path>
              <a:moveTo>
                <a:pt x="0" y="14268"/>
              </a:moveTo>
              <a:lnTo>
                <a:pt x="3049889"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FA700782-4ED9-4314-96C0-E5D8181B167D}" type="sibTrans" cxnId="{B67CD5DF-04CE-4897-BE57-A0BC37EFEE6F}">
      <dgm:prSet/>
      <dgm:spPr/>
      <dgm:t>
        <a:bodyPr/>
        <a:lstStyle/>
        <a:p>
          <a:endParaRPr lang="en-US" sz="1800" b="1" dirty="0">
            <a:latin typeface="Cambria" panose="02040503050406030204" pitchFamily="18" charset="0"/>
            <a:ea typeface="Cambria" panose="02040503050406030204" pitchFamily="18" charset="0"/>
          </a:endParaRPr>
        </a:p>
      </dgm:t>
    </dgm:pt>
    <dgm:pt modelId="{857895B5-F3C7-4A49-B159-9CC3428BFCD9}">
      <dgm:prSet custT="1"/>
      <dgm:spPr>
        <a:xfrm>
          <a:off x="5127475" y="2965949"/>
          <a:ext cx="4543443" cy="717530"/>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sz="1800" b="1" dirty="0">
              <a:solidFill>
                <a:sysClr val="window" lastClr="FFFFFF"/>
              </a:solidFill>
              <a:latin typeface="Cambria" panose="02040503050406030204" pitchFamily="18" charset="0"/>
              <a:ea typeface="Cambria" panose="02040503050406030204" pitchFamily="18" charset="0"/>
              <a:cs typeface="+mn-cs"/>
            </a:rPr>
            <a:t>CORRUPCIÓN  </a:t>
          </a:r>
        </a:p>
      </dgm:t>
    </dgm:pt>
    <dgm:pt modelId="{5371DBA4-B006-45FC-A1CC-FC8DC9F4F269}" type="parTrans" cxnId="{27EE3013-841C-4072-B1D8-FAAB60F43901}">
      <dgm:prSet custT="1"/>
      <dgm:spPr>
        <a:xfrm rot="1199615">
          <a:off x="2220859" y="2798099"/>
          <a:ext cx="2996927" cy="28536"/>
        </a:xfrm>
        <a:custGeom>
          <a:avLst/>
          <a:gdLst/>
          <a:ahLst/>
          <a:cxnLst/>
          <a:rect l="0" t="0" r="0" b="0"/>
          <a:pathLst>
            <a:path>
              <a:moveTo>
                <a:pt x="0" y="14268"/>
              </a:moveTo>
              <a:lnTo>
                <a:pt x="2996927"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9A4D284D-C3B7-4A17-A613-D4D69ACAD691}" type="sibTrans" cxnId="{27EE3013-841C-4072-B1D8-FAAB60F43901}">
      <dgm:prSet/>
      <dgm:spPr/>
      <dgm:t>
        <a:bodyPr/>
        <a:lstStyle/>
        <a:p>
          <a:endParaRPr lang="en-US" sz="1800" b="1" dirty="0">
            <a:latin typeface="Cambria" panose="02040503050406030204" pitchFamily="18" charset="0"/>
            <a:ea typeface="Cambria" panose="02040503050406030204" pitchFamily="18" charset="0"/>
          </a:endParaRPr>
        </a:p>
      </dgm:t>
    </dgm:pt>
    <dgm:pt modelId="{9B39DEB5-9CD0-4932-8184-2367426A46A7}">
      <dgm:prSet custT="1"/>
      <dgm:spPr>
        <a:xfrm>
          <a:off x="5101515" y="3752598"/>
          <a:ext cx="4595148" cy="588432"/>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sz="1800" b="1" dirty="0">
              <a:solidFill>
                <a:sysClr val="window" lastClr="FFFFFF"/>
              </a:solidFill>
              <a:latin typeface="Cambria" panose="02040503050406030204" pitchFamily="18" charset="0"/>
              <a:ea typeface="Cambria" panose="02040503050406030204" pitchFamily="18" charset="0"/>
              <a:cs typeface="+mn-cs"/>
            </a:rPr>
            <a:t>CLIENTELISMO </a:t>
          </a:r>
        </a:p>
      </dgm:t>
    </dgm:pt>
    <dgm:pt modelId="{074F631E-E973-4ADB-9D60-67BAD938B573}" type="parTrans" cxnId="{F0404700-1106-4962-883E-390118CC2ABD}">
      <dgm:prSet custT="1"/>
      <dgm:spPr>
        <a:xfrm rot="1922828">
          <a:off x="2060338" y="3159149"/>
          <a:ext cx="3292008" cy="28536"/>
        </a:xfrm>
        <a:custGeom>
          <a:avLst/>
          <a:gdLst/>
          <a:ahLst/>
          <a:cxnLst/>
          <a:rect l="0" t="0" r="0" b="0"/>
          <a:pathLst>
            <a:path>
              <a:moveTo>
                <a:pt x="0" y="14268"/>
              </a:moveTo>
              <a:lnTo>
                <a:pt x="3292008"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A7E86EAE-68A0-41FD-94D8-A717DC3FA834}" type="sibTrans" cxnId="{F0404700-1106-4962-883E-390118CC2ABD}">
      <dgm:prSet/>
      <dgm:spPr/>
      <dgm:t>
        <a:bodyPr/>
        <a:lstStyle/>
        <a:p>
          <a:endParaRPr lang="en-US" sz="1800" b="1" dirty="0">
            <a:latin typeface="Cambria" panose="02040503050406030204" pitchFamily="18" charset="0"/>
            <a:ea typeface="Cambria" panose="02040503050406030204" pitchFamily="18" charset="0"/>
          </a:endParaRPr>
        </a:p>
      </dgm:t>
    </dgm:pt>
    <dgm:pt modelId="{D19255F8-D445-44D3-8BD5-660FB05DE8BF}">
      <dgm:prSet custT="1"/>
      <dgm:spPr>
        <a:xfrm>
          <a:off x="5080965" y="1490607"/>
          <a:ext cx="4647800" cy="533347"/>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sz="1800" b="1" dirty="0">
              <a:solidFill>
                <a:sysClr val="window" lastClr="FFFFFF"/>
              </a:solidFill>
              <a:latin typeface="Cambria" panose="02040503050406030204" pitchFamily="18" charset="0"/>
              <a:ea typeface="Cambria" panose="02040503050406030204" pitchFamily="18" charset="0"/>
              <a:cs typeface="+mn-cs"/>
            </a:rPr>
            <a:t>TOLERANCIA E IGUALDAD POLITICA</a:t>
          </a:r>
        </a:p>
      </dgm:t>
    </dgm:pt>
    <dgm:pt modelId="{9FC8CFB3-92B2-45D7-AC90-0AB6FC385BC4}" type="parTrans" cxnId="{1776A9E9-7A3E-4CB8-9D87-1189FED22291}">
      <dgm:prSet custT="1"/>
      <dgm:spPr>
        <a:xfrm rot="20934804">
          <a:off x="2284833" y="2014382"/>
          <a:ext cx="2822468" cy="28536"/>
        </a:xfrm>
        <a:custGeom>
          <a:avLst/>
          <a:gdLst/>
          <a:ahLst/>
          <a:cxnLst/>
          <a:rect l="0" t="0" r="0" b="0"/>
          <a:pathLst>
            <a:path>
              <a:moveTo>
                <a:pt x="0" y="14268"/>
              </a:moveTo>
              <a:lnTo>
                <a:pt x="2822468"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049B6366-A091-4426-8453-B6BCA3205704}" type="sibTrans" cxnId="{1776A9E9-7A3E-4CB8-9D87-1189FED22291}">
      <dgm:prSet/>
      <dgm:spPr/>
      <dgm:t>
        <a:bodyPr/>
        <a:lstStyle/>
        <a:p>
          <a:endParaRPr lang="en-US" sz="1800" b="1" dirty="0">
            <a:latin typeface="Cambria" panose="02040503050406030204" pitchFamily="18" charset="0"/>
            <a:ea typeface="Cambria" panose="02040503050406030204" pitchFamily="18" charset="0"/>
          </a:endParaRPr>
        </a:p>
      </dgm:t>
    </dgm:pt>
    <dgm:pt modelId="{E2EE82F4-3CD6-4974-99AD-E83B9936B09C}">
      <dgm:prSet custT="1"/>
      <dgm:spPr>
        <a:xfrm>
          <a:off x="5101515" y="2144606"/>
          <a:ext cx="4621295" cy="717530"/>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dirty="0">
              <a:solidFill>
                <a:sysClr val="window" lastClr="FFFFFF"/>
              </a:solidFill>
              <a:latin typeface="Cambria" panose="02040503050406030204" pitchFamily="18" charset="0"/>
              <a:ea typeface="Cambria" panose="02040503050406030204" pitchFamily="18" charset="0"/>
              <a:cs typeface="+mn-cs"/>
            </a:rPr>
            <a:t>CONFIANZA SOCIAL E INSTITUCIONAL</a:t>
          </a:r>
        </a:p>
      </dgm:t>
    </dgm:pt>
    <dgm:pt modelId="{98DCCE9C-EA08-42DD-802F-1461BE440AD7}" type="parTrans" cxnId="{E89A8207-CA7D-4CE9-948B-AA9556E9BF99}">
      <dgm:prSet custT="1"/>
      <dgm:spPr>
        <a:xfrm rot="250090">
          <a:off x="2307470" y="2387427"/>
          <a:ext cx="2797745" cy="28536"/>
        </a:xfrm>
        <a:custGeom>
          <a:avLst/>
          <a:gdLst/>
          <a:ahLst/>
          <a:cxnLst/>
          <a:rect l="0" t="0" r="0" b="0"/>
          <a:pathLst>
            <a:path>
              <a:moveTo>
                <a:pt x="0" y="14268"/>
              </a:moveTo>
              <a:lnTo>
                <a:pt x="2797745" y="14268"/>
              </a:lnTo>
            </a:path>
          </a:pathLst>
        </a:custGeom>
        <a:noFill/>
        <a:ln w="12700" cap="flat" cmpd="sng" algn="ctr">
          <a:solidFill>
            <a:srgbClr val="495685">
              <a:shade val="60000"/>
              <a:hueOff val="0"/>
              <a:satOff val="0"/>
              <a:lumOff val="0"/>
              <a:alphaOff val="0"/>
            </a:srgbClr>
          </a:solidFill>
          <a:prstDash val="solid"/>
          <a:miter lim="800000"/>
        </a:ln>
        <a:effectLst/>
      </dgm:spPr>
      <dgm:t>
        <a:bodyPr/>
        <a:lstStyle/>
        <a:p>
          <a:pPr>
            <a:buNone/>
          </a:pPr>
          <a:endParaRPr lang="en-US" sz="1800" b="1"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gm:t>
    </dgm:pt>
    <dgm:pt modelId="{E43C7DA5-7793-43BA-BC57-79195B4A82D5}" type="sibTrans" cxnId="{E89A8207-CA7D-4CE9-948B-AA9556E9BF99}">
      <dgm:prSet/>
      <dgm:spPr/>
      <dgm:t>
        <a:bodyPr/>
        <a:lstStyle/>
        <a:p>
          <a:endParaRPr lang="en-US" sz="1800" b="1" dirty="0">
            <a:latin typeface="Cambria" panose="02040503050406030204" pitchFamily="18" charset="0"/>
            <a:ea typeface="Cambria" panose="02040503050406030204" pitchFamily="18" charset="0"/>
          </a:endParaRPr>
        </a:p>
      </dgm:t>
    </dgm:pt>
    <dgm:pt modelId="{44373AB8-AB3A-42ED-B084-5E4893983D70}" type="pres">
      <dgm:prSet presAssocID="{0D10C814-EE95-4218-904F-D9953D2687F6}" presName="diagram" presStyleCnt="0">
        <dgm:presLayoutVars>
          <dgm:chPref val="1"/>
          <dgm:dir/>
          <dgm:animOne val="branch"/>
          <dgm:animLvl val="lvl"/>
          <dgm:resizeHandles val="exact"/>
        </dgm:presLayoutVars>
      </dgm:prSet>
      <dgm:spPr/>
    </dgm:pt>
    <dgm:pt modelId="{780BDE9B-3584-44A0-B703-5B0534EDE7B7}" type="pres">
      <dgm:prSet presAssocID="{9ED5B00D-D8D8-4B0A-8574-F3EBB913FF07}" presName="root1" presStyleCnt="0"/>
      <dgm:spPr/>
    </dgm:pt>
    <dgm:pt modelId="{1B47B3B5-C94C-4008-AF32-F4E8D01A048E}" type="pres">
      <dgm:prSet presAssocID="{9ED5B00D-D8D8-4B0A-8574-F3EBB913FF07}" presName="LevelOneTextNode" presStyleLbl="node0" presStyleIdx="0" presStyleCnt="1" custScaleX="142217" custScaleY="135782" custLinFactX="-25157" custLinFactNeighborX="-100000" custLinFactNeighborY="5162">
        <dgm:presLayoutVars>
          <dgm:chPref val="3"/>
        </dgm:presLayoutVars>
      </dgm:prSet>
      <dgm:spPr/>
    </dgm:pt>
    <dgm:pt modelId="{04057513-F31A-4FB6-B2F9-C5715ACC606C}" type="pres">
      <dgm:prSet presAssocID="{9ED5B00D-D8D8-4B0A-8574-F3EBB913FF07}" presName="level2hierChild" presStyleCnt="0"/>
      <dgm:spPr/>
    </dgm:pt>
    <dgm:pt modelId="{C017487B-69F8-4F58-9DD6-E8080189005F}" type="pres">
      <dgm:prSet presAssocID="{5A97362D-48CE-4376-B11C-9D70427C367A}" presName="conn2-1" presStyleLbl="parChTrans1D2" presStyleIdx="0" presStyleCnt="6"/>
      <dgm:spPr/>
    </dgm:pt>
    <dgm:pt modelId="{61287E3A-E3C6-497E-A307-F3AB93767C03}" type="pres">
      <dgm:prSet presAssocID="{5A97362D-48CE-4376-B11C-9D70427C367A}" presName="connTx" presStyleLbl="parChTrans1D2" presStyleIdx="0" presStyleCnt="6"/>
      <dgm:spPr/>
    </dgm:pt>
    <dgm:pt modelId="{0BBE3A8E-216B-43A9-BE86-99F299E1EB14}" type="pres">
      <dgm:prSet presAssocID="{0F85E80A-397C-48B6-B136-B371D2D68DF0}" presName="root2" presStyleCnt="0"/>
      <dgm:spPr/>
    </dgm:pt>
    <dgm:pt modelId="{E837CA3F-B0BC-499A-8E5A-13A4BBBB0848}" type="pres">
      <dgm:prSet presAssocID="{0F85E80A-397C-48B6-B136-B371D2D68DF0}" presName="LevelTwoTextNode" presStyleLbl="node2" presStyleIdx="0" presStyleCnt="6" custScaleX="312090" custScaleY="98030" custLinFactNeighborX="30625" custLinFactNeighborY="-4834">
        <dgm:presLayoutVars>
          <dgm:chPref val="3"/>
        </dgm:presLayoutVars>
      </dgm:prSet>
      <dgm:spPr/>
    </dgm:pt>
    <dgm:pt modelId="{97CE93F9-FF02-492D-8884-FC79E2F721BE}" type="pres">
      <dgm:prSet presAssocID="{0F85E80A-397C-48B6-B136-B371D2D68DF0}" presName="level3hierChild" presStyleCnt="0"/>
      <dgm:spPr/>
    </dgm:pt>
    <dgm:pt modelId="{9AE78AD0-6623-4C48-BB60-97CFEE30C68B}" type="pres">
      <dgm:prSet presAssocID="{F1F98427-9CBE-436F-B43D-97827353F0DD}" presName="conn2-1" presStyleLbl="parChTrans1D2" presStyleIdx="1" presStyleCnt="6"/>
      <dgm:spPr/>
    </dgm:pt>
    <dgm:pt modelId="{F9848E6D-9F77-46D2-BA5A-A6CB2F589CFC}" type="pres">
      <dgm:prSet presAssocID="{F1F98427-9CBE-436F-B43D-97827353F0DD}" presName="connTx" presStyleLbl="parChTrans1D2" presStyleIdx="1" presStyleCnt="6"/>
      <dgm:spPr/>
    </dgm:pt>
    <dgm:pt modelId="{C74A7DF8-A6B5-4DE4-8B72-2B0C6C75BFD4}" type="pres">
      <dgm:prSet presAssocID="{7863A548-7346-45D1-ABC6-CBB704C5C7F0}" presName="root2" presStyleCnt="0"/>
      <dgm:spPr/>
    </dgm:pt>
    <dgm:pt modelId="{51C82556-08DF-4299-AF98-8F37A928FCC4}" type="pres">
      <dgm:prSet presAssocID="{7863A548-7346-45D1-ABC6-CBB704C5C7F0}" presName="LevelTwoTextNode" presStyleLbl="node2" presStyleIdx="1" presStyleCnt="6" custScaleX="317452" custLinFactNeighborX="29608" custLinFactNeighborY="-13293">
        <dgm:presLayoutVars>
          <dgm:chPref val="3"/>
        </dgm:presLayoutVars>
      </dgm:prSet>
      <dgm:spPr/>
    </dgm:pt>
    <dgm:pt modelId="{BC435B1C-A046-4B6E-8AE7-1CFE39142E07}" type="pres">
      <dgm:prSet presAssocID="{7863A548-7346-45D1-ABC6-CBB704C5C7F0}" presName="level3hierChild" presStyleCnt="0"/>
      <dgm:spPr/>
    </dgm:pt>
    <dgm:pt modelId="{90B061C2-1C7F-4CAB-8180-36478D317B86}" type="pres">
      <dgm:prSet presAssocID="{5371DBA4-B006-45FC-A1CC-FC8DC9F4F269}" presName="conn2-1" presStyleLbl="parChTrans1D2" presStyleIdx="2" presStyleCnt="6"/>
      <dgm:spPr/>
    </dgm:pt>
    <dgm:pt modelId="{43F8961C-4968-4880-933D-182F70E58D5B}" type="pres">
      <dgm:prSet presAssocID="{5371DBA4-B006-45FC-A1CC-FC8DC9F4F269}" presName="connTx" presStyleLbl="parChTrans1D2" presStyleIdx="2" presStyleCnt="6"/>
      <dgm:spPr/>
    </dgm:pt>
    <dgm:pt modelId="{6124E5C4-BCCE-44B3-BAA9-7C028B88CEEE}" type="pres">
      <dgm:prSet presAssocID="{857895B5-F3C7-4A49-B159-9CC3428BFCD9}" presName="root2" presStyleCnt="0"/>
      <dgm:spPr/>
    </dgm:pt>
    <dgm:pt modelId="{89A8F1F0-B041-44B4-9388-1B9A08C78974}" type="pres">
      <dgm:prSet presAssocID="{857895B5-F3C7-4A49-B159-9CC3428BFCD9}" presName="LevelTwoTextNode" presStyleLbl="node2" presStyleIdx="2" presStyleCnt="6" custScaleX="316603" custLinFactY="84625" custLinFactNeighborX="31093" custLinFactNeighborY="100000">
        <dgm:presLayoutVars>
          <dgm:chPref val="3"/>
        </dgm:presLayoutVars>
      </dgm:prSet>
      <dgm:spPr/>
    </dgm:pt>
    <dgm:pt modelId="{F61C7D5D-846A-4063-9909-D6180F46B09B}" type="pres">
      <dgm:prSet presAssocID="{857895B5-F3C7-4A49-B159-9CC3428BFCD9}" presName="level3hierChild" presStyleCnt="0"/>
      <dgm:spPr/>
    </dgm:pt>
    <dgm:pt modelId="{0243CAF5-7D01-4483-9257-7FFF219889FC}" type="pres">
      <dgm:prSet presAssocID="{074F631E-E973-4ADB-9D60-67BAD938B573}" presName="conn2-1" presStyleLbl="parChTrans1D2" presStyleIdx="3" presStyleCnt="6"/>
      <dgm:spPr/>
    </dgm:pt>
    <dgm:pt modelId="{FF00C20D-4901-4462-B612-0E9CED45F1AB}" type="pres">
      <dgm:prSet presAssocID="{074F631E-E973-4ADB-9D60-67BAD938B573}" presName="connTx" presStyleLbl="parChTrans1D2" presStyleIdx="3" presStyleCnt="6"/>
      <dgm:spPr/>
    </dgm:pt>
    <dgm:pt modelId="{B7BB531E-0ED1-4584-AC34-4EC1E81EE54F}" type="pres">
      <dgm:prSet presAssocID="{9B39DEB5-9CD0-4932-8184-2367426A46A7}" presName="root2" presStyleCnt="0"/>
      <dgm:spPr/>
    </dgm:pt>
    <dgm:pt modelId="{7BA0F2E1-FB4D-4F3C-9397-AF74935EDAB8}" type="pres">
      <dgm:prSet presAssocID="{9B39DEB5-9CD0-4932-8184-2367426A46A7}" presName="LevelTwoTextNode" presStyleLbl="node2" presStyleIdx="3" presStyleCnt="6" custScaleX="320206" custScaleY="82008" custLinFactY="79258" custLinFactNeighborX="29284" custLinFactNeighborY="100000">
        <dgm:presLayoutVars>
          <dgm:chPref val="3"/>
        </dgm:presLayoutVars>
      </dgm:prSet>
      <dgm:spPr/>
    </dgm:pt>
    <dgm:pt modelId="{75EDFFE8-7E6D-4A54-B705-BFDB659912E2}" type="pres">
      <dgm:prSet presAssocID="{9B39DEB5-9CD0-4932-8184-2367426A46A7}" presName="level3hierChild" presStyleCnt="0"/>
      <dgm:spPr/>
    </dgm:pt>
    <dgm:pt modelId="{FA59ABF6-C8A9-4964-9003-E0CD7B1C62B7}" type="pres">
      <dgm:prSet presAssocID="{9FC8CFB3-92B2-45D7-AC90-0AB6FC385BC4}" presName="conn2-1" presStyleLbl="parChTrans1D2" presStyleIdx="4" presStyleCnt="6"/>
      <dgm:spPr/>
    </dgm:pt>
    <dgm:pt modelId="{ABBBBDFF-C4EE-443F-85C8-16AFB97AD039}" type="pres">
      <dgm:prSet presAssocID="{9FC8CFB3-92B2-45D7-AC90-0AB6FC385BC4}" presName="connTx" presStyleLbl="parChTrans1D2" presStyleIdx="4" presStyleCnt="6"/>
      <dgm:spPr/>
    </dgm:pt>
    <dgm:pt modelId="{8A06FC47-AEAF-4522-86DA-67E8B9F63FF3}" type="pres">
      <dgm:prSet presAssocID="{D19255F8-D445-44D3-8BD5-660FB05DE8BF}" presName="root2" presStyleCnt="0"/>
      <dgm:spPr/>
    </dgm:pt>
    <dgm:pt modelId="{4046810F-4443-4C8C-A55C-AF3C606B6481}" type="pres">
      <dgm:prSet presAssocID="{D19255F8-D445-44D3-8BD5-660FB05DE8BF}" presName="LevelTwoTextNode" presStyleLbl="node2" presStyleIdx="4" presStyleCnt="6" custScaleX="323875" custScaleY="74331" custLinFactY="-100000" custLinFactNeighborX="27852" custLinFactNeighborY="-132997">
        <dgm:presLayoutVars>
          <dgm:chPref val="3"/>
        </dgm:presLayoutVars>
      </dgm:prSet>
      <dgm:spPr/>
    </dgm:pt>
    <dgm:pt modelId="{63ABCAC4-1A2C-4216-92FC-F58A3B7BC58E}" type="pres">
      <dgm:prSet presAssocID="{D19255F8-D445-44D3-8BD5-660FB05DE8BF}" presName="level3hierChild" presStyleCnt="0"/>
      <dgm:spPr/>
    </dgm:pt>
    <dgm:pt modelId="{23F874A8-8E72-4992-89BA-4BD5A6395DFD}" type="pres">
      <dgm:prSet presAssocID="{98DCCE9C-EA08-42DD-802F-1461BE440AD7}" presName="conn2-1" presStyleLbl="parChTrans1D2" presStyleIdx="5" presStyleCnt="6"/>
      <dgm:spPr/>
    </dgm:pt>
    <dgm:pt modelId="{FC7AB1BA-81E3-4EE5-A581-970E01AC8392}" type="pres">
      <dgm:prSet presAssocID="{98DCCE9C-EA08-42DD-802F-1461BE440AD7}" presName="connTx" presStyleLbl="parChTrans1D2" presStyleIdx="5" presStyleCnt="6"/>
      <dgm:spPr/>
    </dgm:pt>
    <dgm:pt modelId="{37568C3B-457B-41A2-B938-6BE489A3D623}" type="pres">
      <dgm:prSet presAssocID="{E2EE82F4-3CD6-4974-99AD-E83B9936B09C}" presName="root2" presStyleCnt="0"/>
      <dgm:spPr/>
    </dgm:pt>
    <dgm:pt modelId="{412917A2-7873-4E16-8347-EC5B98BBAA54}" type="pres">
      <dgm:prSet presAssocID="{E2EE82F4-3CD6-4974-99AD-E83B9936B09C}" presName="LevelTwoTextNode" presStyleLbl="node2" presStyleIdx="5" presStyleCnt="6" custScaleX="322028" custLinFactY="-100000" custLinFactNeighborX="29284" custLinFactNeighborY="-131182">
        <dgm:presLayoutVars>
          <dgm:chPref val="3"/>
        </dgm:presLayoutVars>
      </dgm:prSet>
      <dgm:spPr/>
    </dgm:pt>
    <dgm:pt modelId="{29CBD83C-FAB3-4FDE-8899-834D00AB7D31}" type="pres">
      <dgm:prSet presAssocID="{E2EE82F4-3CD6-4974-99AD-E83B9936B09C}" presName="level3hierChild" presStyleCnt="0"/>
      <dgm:spPr/>
    </dgm:pt>
  </dgm:ptLst>
  <dgm:cxnLst>
    <dgm:cxn modelId="{F0404700-1106-4962-883E-390118CC2ABD}" srcId="{9ED5B00D-D8D8-4B0A-8574-F3EBB913FF07}" destId="{9B39DEB5-9CD0-4932-8184-2367426A46A7}" srcOrd="3" destOrd="0" parTransId="{074F631E-E973-4ADB-9D60-67BAD938B573}" sibTransId="{A7E86EAE-68A0-41FD-94D8-A717DC3FA834}"/>
    <dgm:cxn modelId="{EE863B03-22F7-44E4-81AD-268566EAB01F}" srcId="{9ED5B00D-D8D8-4B0A-8574-F3EBB913FF07}" destId="{0F85E80A-397C-48B6-B136-B371D2D68DF0}" srcOrd="0" destOrd="0" parTransId="{5A97362D-48CE-4376-B11C-9D70427C367A}" sibTransId="{61C6A5C4-15EF-40B2-A19E-6CD7DFCEEA9E}"/>
    <dgm:cxn modelId="{E89A8207-CA7D-4CE9-948B-AA9556E9BF99}" srcId="{9ED5B00D-D8D8-4B0A-8574-F3EBB913FF07}" destId="{E2EE82F4-3CD6-4974-99AD-E83B9936B09C}" srcOrd="5" destOrd="0" parTransId="{98DCCE9C-EA08-42DD-802F-1461BE440AD7}" sibTransId="{E43C7DA5-7793-43BA-BC57-79195B4A82D5}"/>
    <dgm:cxn modelId="{D535F00A-021F-468A-9EF9-0F5E1DE0AADB}" type="presOf" srcId="{5A97362D-48CE-4376-B11C-9D70427C367A}" destId="{C017487B-69F8-4F58-9DD6-E8080189005F}" srcOrd="0" destOrd="0" presId="urn:microsoft.com/office/officeart/2005/8/layout/hierarchy2"/>
    <dgm:cxn modelId="{60B8B810-BFA1-44ED-B216-977CD0A482B8}" type="presOf" srcId="{0D10C814-EE95-4218-904F-D9953D2687F6}" destId="{44373AB8-AB3A-42ED-B084-5E4893983D70}" srcOrd="0" destOrd="0" presId="urn:microsoft.com/office/officeart/2005/8/layout/hierarchy2"/>
    <dgm:cxn modelId="{27EE3013-841C-4072-B1D8-FAAB60F43901}" srcId="{9ED5B00D-D8D8-4B0A-8574-F3EBB913FF07}" destId="{857895B5-F3C7-4A49-B159-9CC3428BFCD9}" srcOrd="2" destOrd="0" parTransId="{5371DBA4-B006-45FC-A1CC-FC8DC9F4F269}" sibTransId="{9A4D284D-C3B7-4A17-A613-D4D69ACAD691}"/>
    <dgm:cxn modelId="{AAB3741F-4701-4EE1-A0AF-DD788D0BBE9C}" type="presOf" srcId="{9ED5B00D-D8D8-4B0A-8574-F3EBB913FF07}" destId="{1B47B3B5-C94C-4008-AF32-F4E8D01A048E}" srcOrd="0" destOrd="0" presId="urn:microsoft.com/office/officeart/2005/8/layout/hierarchy2"/>
    <dgm:cxn modelId="{84F57927-01B2-4268-BB20-1F0DEF7DFE76}" srcId="{0D10C814-EE95-4218-904F-D9953D2687F6}" destId="{9ED5B00D-D8D8-4B0A-8574-F3EBB913FF07}" srcOrd="0" destOrd="0" parTransId="{D2529223-E770-4CA6-AC61-EDB328942F51}" sibTransId="{822DA3E1-0EF4-4407-9A82-5C86965F3931}"/>
    <dgm:cxn modelId="{D1D35136-D05A-4F62-B58F-A00D2EC34CEE}" type="presOf" srcId="{9B39DEB5-9CD0-4932-8184-2367426A46A7}" destId="{7BA0F2E1-FB4D-4F3C-9397-AF74935EDAB8}" srcOrd="0" destOrd="0" presId="urn:microsoft.com/office/officeart/2005/8/layout/hierarchy2"/>
    <dgm:cxn modelId="{F51A9A51-9EA3-46A8-ABE6-5AA114464A32}" type="presOf" srcId="{5A97362D-48CE-4376-B11C-9D70427C367A}" destId="{61287E3A-E3C6-497E-A307-F3AB93767C03}" srcOrd="1" destOrd="0" presId="urn:microsoft.com/office/officeart/2005/8/layout/hierarchy2"/>
    <dgm:cxn modelId="{DBE35172-206D-483B-A17D-D9F573EBFF1A}" type="presOf" srcId="{D19255F8-D445-44D3-8BD5-660FB05DE8BF}" destId="{4046810F-4443-4C8C-A55C-AF3C606B6481}" srcOrd="0" destOrd="0" presId="urn:microsoft.com/office/officeart/2005/8/layout/hierarchy2"/>
    <dgm:cxn modelId="{F1046956-C238-4475-ADFC-330C86B06A89}" type="presOf" srcId="{074F631E-E973-4ADB-9D60-67BAD938B573}" destId="{0243CAF5-7D01-4483-9257-7FFF219889FC}" srcOrd="0" destOrd="0" presId="urn:microsoft.com/office/officeart/2005/8/layout/hierarchy2"/>
    <dgm:cxn modelId="{F956207F-7034-499F-9114-2848FCC55520}" type="presOf" srcId="{98DCCE9C-EA08-42DD-802F-1461BE440AD7}" destId="{FC7AB1BA-81E3-4EE5-A581-970E01AC8392}" srcOrd="1" destOrd="0" presId="urn:microsoft.com/office/officeart/2005/8/layout/hierarchy2"/>
    <dgm:cxn modelId="{57B6DC80-7114-4BD3-8DDA-715687FB02F1}" type="presOf" srcId="{857895B5-F3C7-4A49-B159-9CC3428BFCD9}" destId="{89A8F1F0-B041-44B4-9388-1B9A08C78974}" srcOrd="0" destOrd="0" presId="urn:microsoft.com/office/officeart/2005/8/layout/hierarchy2"/>
    <dgm:cxn modelId="{9A835996-D663-404B-9DE3-A3A8417768DD}" type="presOf" srcId="{F1F98427-9CBE-436F-B43D-97827353F0DD}" destId="{9AE78AD0-6623-4C48-BB60-97CFEE30C68B}" srcOrd="0" destOrd="0" presId="urn:microsoft.com/office/officeart/2005/8/layout/hierarchy2"/>
    <dgm:cxn modelId="{E13B6EB9-F3B4-4C3A-8631-C5260BCF9D00}" type="presOf" srcId="{7863A548-7346-45D1-ABC6-CBB704C5C7F0}" destId="{51C82556-08DF-4299-AF98-8F37A928FCC4}" srcOrd="0" destOrd="0" presId="urn:microsoft.com/office/officeart/2005/8/layout/hierarchy2"/>
    <dgm:cxn modelId="{DB02F6C0-FBB3-4CDF-8335-2271EAA223AC}" type="presOf" srcId="{9FC8CFB3-92B2-45D7-AC90-0AB6FC385BC4}" destId="{ABBBBDFF-C4EE-443F-85C8-16AFB97AD039}" srcOrd="1" destOrd="0" presId="urn:microsoft.com/office/officeart/2005/8/layout/hierarchy2"/>
    <dgm:cxn modelId="{CC8F68C4-D758-48F9-8757-788FDDCF4C1A}" type="presOf" srcId="{074F631E-E973-4ADB-9D60-67BAD938B573}" destId="{FF00C20D-4901-4462-B612-0E9CED45F1AB}" srcOrd="1" destOrd="0" presId="urn:microsoft.com/office/officeart/2005/8/layout/hierarchy2"/>
    <dgm:cxn modelId="{B2E550D0-56C3-40A6-8AF5-9DFACA32CE2C}" type="presOf" srcId="{9FC8CFB3-92B2-45D7-AC90-0AB6FC385BC4}" destId="{FA59ABF6-C8A9-4964-9003-E0CD7B1C62B7}" srcOrd="0" destOrd="0" presId="urn:microsoft.com/office/officeart/2005/8/layout/hierarchy2"/>
    <dgm:cxn modelId="{C6168BD0-9E37-4BC5-B432-BA5DE5E41158}" type="presOf" srcId="{5371DBA4-B006-45FC-A1CC-FC8DC9F4F269}" destId="{43F8961C-4968-4880-933D-182F70E58D5B}" srcOrd="1" destOrd="0" presId="urn:microsoft.com/office/officeart/2005/8/layout/hierarchy2"/>
    <dgm:cxn modelId="{D4614DD4-9F12-4514-B549-C8CB995B7EA2}" type="presOf" srcId="{F1F98427-9CBE-436F-B43D-97827353F0DD}" destId="{F9848E6D-9F77-46D2-BA5A-A6CB2F589CFC}" srcOrd="1" destOrd="0" presId="urn:microsoft.com/office/officeart/2005/8/layout/hierarchy2"/>
    <dgm:cxn modelId="{B67CD5DF-04CE-4897-BE57-A0BC37EFEE6F}" srcId="{9ED5B00D-D8D8-4B0A-8574-F3EBB913FF07}" destId="{7863A548-7346-45D1-ABC6-CBB704C5C7F0}" srcOrd="1" destOrd="0" parTransId="{F1F98427-9CBE-436F-B43D-97827353F0DD}" sibTransId="{FA700782-4ED9-4314-96C0-E5D8181B167D}"/>
    <dgm:cxn modelId="{60CF1CE2-6EB3-4D72-A937-B609A7BF197D}" type="presOf" srcId="{98DCCE9C-EA08-42DD-802F-1461BE440AD7}" destId="{23F874A8-8E72-4992-89BA-4BD5A6395DFD}" srcOrd="0" destOrd="0" presId="urn:microsoft.com/office/officeart/2005/8/layout/hierarchy2"/>
    <dgm:cxn modelId="{1776A9E9-7A3E-4CB8-9D87-1189FED22291}" srcId="{9ED5B00D-D8D8-4B0A-8574-F3EBB913FF07}" destId="{D19255F8-D445-44D3-8BD5-660FB05DE8BF}" srcOrd="4" destOrd="0" parTransId="{9FC8CFB3-92B2-45D7-AC90-0AB6FC385BC4}" sibTransId="{049B6366-A091-4426-8453-B6BCA3205704}"/>
    <dgm:cxn modelId="{9C31A7EE-461F-479C-B066-56F96D75178E}" type="presOf" srcId="{E2EE82F4-3CD6-4974-99AD-E83B9936B09C}" destId="{412917A2-7873-4E16-8347-EC5B98BBAA54}" srcOrd="0" destOrd="0" presId="urn:microsoft.com/office/officeart/2005/8/layout/hierarchy2"/>
    <dgm:cxn modelId="{8638E1F6-2BF9-45CF-ACB5-A9A81BF5C699}" type="presOf" srcId="{5371DBA4-B006-45FC-A1CC-FC8DC9F4F269}" destId="{90B061C2-1C7F-4CAB-8180-36478D317B86}" srcOrd="0" destOrd="0" presId="urn:microsoft.com/office/officeart/2005/8/layout/hierarchy2"/>
    <dgm:cxn modelId="{E8E67DFE-1B3C-48B0-8A45-994C7978ADDA}" type="presOf" srcId="{0F85E80A-397C-48B6-B136-B371D2D68DF0}" destId="{E837CA3F-B0BC-499A-8E5A-13A4BBBB0848}" srcOrd="0" destOrd="0" presId="urn:microsoft.com/office/officeart/2005/8/layout/hierarchy2"/>
    <dgm:cxn modelId="{3BB5CC00-D699-4E06-83B6-95D731E23BB6}" type="presParOf" srcId="{44373AB8-AB3A-42ED-B084-5E4893983D70}" destId="{780BDE9B-3584-44A0-B703-5B0534EDE7B7}" srcOrd="0" destOrd="0" presId="urn:microsoft.com/office/officeart/2005/8/layout/hierarchy2"/>
    <dgm:cxn modelId="{464D32DD-69D9-4E84-B641-F751821B45E1}" type="presParOf" srcId="{780BDE9B-3584-44A0-B703-5B0534EDE7B7}" destId="{1B47B3B5-C94C-4008-AF32-F4E8D01A048E}" srcOrd="0" destOrd="0" presId="urn:microsoft.com/office/officeart/2005/8/layout/hierarchy2"/>
    <dgm:cxn modelId="{ED07CC9E-6A88-490A-AC99-79197C5263A5}" type="presParOf" srcId="{780BDE9B-3584-44A0-B703-5B0534EDE7B7}" destId="{04057513-F31A-4FB6-B2F9-C5715ACC606C}" srcOrd="1" destOrd="0" presId="urn:microsoft.com/office/officeart/2005/8/layout/hierarchy2"/>
    <dgm:cxn modelId="{173DAF13-B85A-466C-8DA5-44AABFB5EAB3}" type="presParOf" srcId="{04057513-F31A-4FB6-B2F9-C5715ACC606C}" destId="{C017487B-69F8-4F58-9DD6-E8080189005F}" srcOrd="0" destOrd="0" presId="urn:microsoft.com/office/officeart/2005/8/layout/hierarchy2"/>
    <dgm:cxn modelId="{5EC38CC9-E6ED-41FD-B5E5-9810756CA674}" type="presParOf" srcId="{C017487B-69F8-4F58-9DD6-E8080189005F}" destId="{61287E3A-E3C6-497E-A307-F3AB93767C03}" srcOrd="0" destOrd="0" presId="urn:microsoft.com/office/officeart/2005/8/layout/hierarchy2"/>
    <dgm:cxn modelId="{811E677A-DD73-480C-9FAE-9E6CD8AB0302}" type="presParOf" srcId="{04057513-F31A-4FB6-B2F9-C5715ACC606C}" destId="{0BBE3A8E-216B-43A9-BE86-99F299E1EB14}" srcOrd="1" destOrd="0" presId="urn:microsoft.com/office/officeart/2005/8/layout/hierarchy2"/>
    <dgm:cxn modelId="{472297BA-95D8-4978-9B60-5811D5CEB4DD}" type="presParOf" srcId="{0BBE3A8E-216B-43A9-BE86-99F299E1EB14}" destId="{E837CA3F-B0BC-499A-8E5A-13A4BBBB0848}" srcOrd="0" destOrd="0" presId="urn:microsoft.com/office/officeart/2005/8/layout/hierarchy2"/>
    <dgm:cxn modelId="{25556EFF-5908-41D6-913B-D382E90CF885}" type="presParOf" srcId="{0BBE3A8E-216B-43A9-BE86-99F299E1EB14}" destId="{97CE93F9-FF02-492D-8884-FC79E2F721BE}" srcOrd="1" destOrd="0" presId="urn:microsoft.com/office/officeart/2005/8/layout/hierarchy2"/>
    <dgm:cxn modelId="{293497C3-F565-47C4-BDB8-BDED7AAD11D9}" type="presParOf" srcId="{04057513-F31A-4FB6-B2F9-C5715ACC606C}" destId="{9AE78AD0-6623-4C48-BB60-97CFEE30C68B}" srcOrd="2" destOrd="0" presId="urn:microsoft.com/office/officeart/2005/8/layout/hierarchy2"/>
    <dgm:cxn modelId="{203FD895-DD2D-4838-8F36-FF270CD1FD51}" type="presParOf" srcId="{9AE78AD0-6623-4C48-BB60-97CFEE30C68B}" destId="{F9848E6D-9F77-46D2-BA5A-A6CB2F589CFC}" srcOrd="0" destOrd="0" presId="urn:microsoft.com/office/officeart/2005/8/layout/hierarchy2"/>
    <dgm:cxn modelId="{F2CDCD8D-56EB-4173-A31C-BDF847F4F2C2}" type="presParOf" srcId="{04057513-F31A-4FB6-B2F9-C5715ACC606C}" destId="{C74A7DF8-A6B5-4DE4-8B72-2B0C6C75BFD4}" srcOrd="3" destOrd="0" presId="urn:microsoft.com/office/officeart/2005/8/layout/hierarchy2"/>
    <dgm:cxn modelId="{B78A60C2-FF23-49FE-83EA-E69D1DA8F75B}" type="presParOf" srcId="{C74A7DF8-A6B5-4DE4-8B72-2B0C6C75BFD4}" destId="{51C82556-08DF-4299-AF98-8F37A928FCC4}" srcOrd="0" destOrd="0" presId="urn:microsoft.com/office/officeart/2005/8/layout/hierarchy2"/>
    <dgm:cxn modelId="{6D74D145-4075-4F0F-A28D-691D5BBF0913}" type="presParOf" srcId="{C74A7DF8-A6B5-4DE4-8B72-2B0C6C75BFD4}" destId="{BC435B1C-A046-4B6E-8AE7-1CFE39142E07}" srcOrd="1" destOrd="0" presId="urn:microsoft.com/office/officeart/2005/8/layout/hierarchy2"/>
    <dgm:cxn modelId="{E5601190-6A2A-4E30-88F8-56466DFB3CDE}" type="presParOf" srcId="{04057513-F31A-4FB6-B2F9-C5715ACC606C}" destId="{90B061C2-1C7F-4CAB-8180-36478D317B86}" srcOrd="4" destOrd="0" presId="urn:microsoft.com/office/officeart/2005/8/layout/hierarchy2"/>
    <dgm:cxn modelId="{7D970E1C-BBFF-429A-BBCE-438ECF676636}" type="presParOf" srcId="{90B061C2-1C7F-4CAB-8180-36478D317B86}" destId="{43F8961C-4968-4880-933D-182F70E58D5B}" srcOrd="0" destOrd="0" presId="urn:microsoft.com/office/officeart/2005/8/layout/hierarchy2"/>
    <dgm:cxn modelId="{694157ED-7E80-488B-8222-1DC96E54B431}" type="presParOf" srcId="{04057513-F31A-4FB6-B2F9-C5715ACC606C}" destId="{6124E5C4-BCCE-44B3-BAA9-7C028B88CEEE}" srcOrd="5" destOrd="0" presId="urn:microsoft.com/office/officeart/2005/8/layout/hierarchy2"/>
    <dgm:cxn modelId="{7E82EC98-1683-483E-9DDE-D9CF63C80D16}" type="presParOf" srcId="{6124E5C4-BCCE-44B3-BAA9-7C028B88CEEE}" destId="{89A8F1F0-B041-44B4-9388-1B9A08C78974}" srcOrd="0" destOrd="0" presId="urn:microsoft.com/office/officeart/2005/8/layout/hierarchy2"/>
    <dgm:cxn modelId="{5CEFFE0F-F7AD-4241-9261-3971AF5D00A9}" type="presParOf" srcId="{6124E5C4-BCCE-44B3-BAA9-7C028B88CEEE}" destId="{F61C7D5D-846A-4063-9909-D6180F46B09B}" srcOrd="1" destOrd="0" presId="urn:microsoft.com/office/officeart/2005/8/layout/hierarchy2"/>
    <dgm:cxn modelId="{5E1992B3-52AC-4883-931F-7F250C54A357}" type="presParOf" srcId="{04057513-F31A-4FB6-B2F9-C5715ACC606C}" destId="{0243CAF5-7D01-4483-9257-7FFF219889FC}" srcOrd="6" destOrd="0" presId="urn:microsoft.com/office/officeart/2005/8/layout/hierarchy2"/>
    <dgm:cxn modelId="{D482906A-6F38-48DA-ACDD-E26871354B76}" type="presParOf" srcId="{0243CAF5-7D01-4483-9257-7FFF219889FC}" destId="{FF00C20D-4901-4462-B612-0E9CED45F1AB}" srcOrd="0" destOrd="0" presId="urn:microsoft.com/office/officeart/2005/8/layout/hierarchy2"/>
    <dgm:cxn modelId="{FBFCD4A0-4EAF-4A1B-BB8E-2DF1896467CD}" type="presParOf" srcId="{04057513-F31A-4FB6-B2F9-C5715ACC606C}" destId="{B7BB531E-0ED1-4584-AC34-4EC1E81EE54F}" srcOrd="7" destOrd="0" presId="urn:microsoft.com/office/officeart/2005/8/layout/hierarchy2"/>
    <dgm:cxn modelId="{5BE93103-1743-40E9-89DF-E4613B442304}" type="presParOf" srcId="{B7BB531E-0ED1-4584-AC34-4EC1E81EE54F}" destId="{7BA0F2E1-FB4D-4F3C-9397-AF74935EDAB8}" srcOrd="0" destOrd="0" presId="urn:microsoft.com/office/officeart/2005/8/layout/hierarchy2"/>
    <dgm:cxn modelId="{DEA0C6A9-2836-431A-9AC7-6B726BFC129A}" type="presParOf" srcId="{B7BB531E-0ED1-4584-AC34-4EC1E81EE54F}" destId="{75EDFFE8-7E6D-4A54-B705-BFDB659912E2}" srcOrd="1" destOrd="0" presId="urn:microsoft.com/office/officeart/2005/8/layout/hierarchy2"/>
    <dgm:cxn modelId="{56AE71B9-C168-4FEA-83C8-D2B4FA565FE4}" type="presParOf" srcId="{04057513-F31A-4FB6-B2F9-C5715ACC606C}" destId="{FA59ABF6-C8A9-4964-9003-E0CD7B1C62B7}" srcOrd="8" destOrd="0" presId="urn:microsoft.com/office/officeart/2005/8/layout/hierarchy2"/>
    <dgm:cxn modelId="{472BECE7-84E7-4567-896C-4C0FCA52D0BE}" type="presParOf" srcId="{FA59ABF6-C8A9-4964-9003-E0CD7B1C62B7}" destId="{ABBBBDFF-C4EE-443F-85C8-16AFB97AD039}" srcOrd="0" destOrd="0" presId="urn:microsoft.com/office/officeart/2005/8/layout/hierarchy2"/>
    <dgm:cxn modelId="{30F98E61-DB36-41DD-A151-B1C09CB0A4BD}" type="presParOf" srcId="{04057513-F31A-4FB6-B2F9-C5715ACC606C}" destId="{8A06FC47-AEAF-4522-86DA-67E8B9F63FF3}" srcOrd="9" destOrd="0" presId="urn:microsoft.com/office/officeart/2005/8/layout/hierarchy2"/>
    <dgm:cxn modelId="{76F16A51-4F85-460C-A8A3-084E9BB17EB8}" type="presParOf" srcId="{8A06FC47-AEAF-4522-86DA-67E8B9F63FF3}" destId="{4046810F-4443-4C8C-A55C-AF3C606B6481}" srcOrd="0" destOrd="0" presId="urn:microsoft.com/office/officeart/2005/8/layout/hierarchy2"/>
    <dgm:cxn modelId="{E1C9F8DD-AEC8-4DDB-94E9-B17FB1EBFC82}" type="presParOf" srcId="{8A06FC47-AEAF-4522-86DA-67E8B9F63FF3}" destId="{63ABCAC4-1A2C-4216-92FC-F58A3B7BC58E}" srcOrd="1" destOrd="0" presId="urn:microsoft.com/office/officeart/2005/8/layout/hierarchy2"/>
    <dgm:cxn modelId="{4A5BACBE-AE07-40B0-8863-51FD0D32F8DB}" type="presParOf" srcId="{04057513-F31A-4FB6-B2F9-C5715ACC606C}" destId="{23F874A8-8E72-4992-89BA-4BD5A6395DFD}" srcOrd="10" destOrd="0" presId="urn:microsoft.com/office/officeart/2005/8/layout/hierarchy2"/>
    <dgm:cxn modelId="{0F826ECD-ED38-48C4-B678-35EADF999488}" type="presParOf" srcId="{23F874A8-8E72-4992-89BA-4BD5A6395DFD}" destId="{FC7AB1BA-81E3-4EE5-A581-970E01AC8392}" srcOrd="0" destOrd="0" presId="urn:microsoft.com/office/officeart/2005/8/layout/hierarchy2"/>
    <dgm:cxn modelId="{305D05A4-A754-487A-AE0A-68543D5C1EBE}" type="presParOf" srcId="{04057513-F31A-4FB6-B2F9-C5715ACC606C}" destId="{37568C3B-457B-41A2-B938-6BE489A3D623}" srcOrd="11" destOrd="0" presId="urn:microsoft.com/office/officeart/2005/8/layout/hierarchy2"/>
    <dgm:cxn modelId="{DA43EE2C-9B25-4D3D-8104-53D74D1C3E37}" type="presParOf" srcId="{37568C3B-457B-41A2-B938-6BE489A3D623}" destId="{412917A2-7873-4E16-8347-EC5B98BBAA54}" srcOrd="0" destOrd="0" presId="urn:microsoft.com/office/officeart/2005/8/layout/hierarchy2"/>
    <dgm:cxn modelId="{1D066CC2-4DC2-4D5E-A37C-CA7D0B70BBD8}" type="presParOf" srcId="{37568C3B-457B-41A2-B938-6BE489A3D623}" destId="{29CBD83C-FAB3-4FDE-8899-834D00AB7D31}"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89422D-8329-4E66-A6D3-4AF0D2CCE600}" type="doc">
      <dgm:prSet loTypeId="urn:microsoft.com/office/officeart/2005/8/layout/process1" loCatId="process" qsTypeId="urn:microsoft.com/office/officeart/2005/8/quickstyle/simple1" qsCatId="simple" csTypeId="urn:microsoft.com/office/officeart/2005/8/colors/accent2_3" csCatId="accent2" phldr="1"/>
      <dgm:spPr/>
      <dgm:t>
        <a:bodyPr/>
        <a:lstStyle/>
        <a:p>
          <a:endParaRPr lang="en-US"/>
        </a:p>
      </dgm:t>
    </dgm:pt>
    <dgm:pt modelId="{236BF85F-2BFC-4EB5-B925-03E1E26DCDBF}">
      <dgm:prSet/>
      <dgm:spPr/>
      <dgm:t>
        <a:bodyPr/>
        <a:lstStyle/>
        <a:p>
          <a:r>
            <a:rPr lang="en-US" b="1" dirty="0"/>
            <a:t> EDUCACIÓN</a:t>
          </a:r>
          <a:r>
            <a:rPr lang="en-US" dirty="0"/>
            <a:t>: </a:t>
          </a:r>
        </a:p>
        <a:p>
          <a:endParaRPr lang="en-US" dirty="0"/>
        </a:p>
        <a:p>
          <a:r>
            <a:rPr lang="en-US" dirty="0"/>
            <a:t>La </a:t>
          </a:r>
          <a:r>
            <a:rPr lang="en-US" dirty="0" err="1"/>
            <a:t>falta</a:t>
          </a:r>
          <a:r>
            <a:rPr lang="en-US" dirty="0"/>
            <a:t> de </a:t>
          </a:r>
          <a:r>
            <a:rPr lang="en-US" dirty="0" err="1"/>
            <a:t>educación</a:t>
          </a:r>
          <a:r>
            <a:rPr lang="en-US" dirty="0"/>
            <a:t> </a:t>
          </a:r>
          <a:r>
            <a:rPr lang="en-US" dirty="0" err="1"/>
            <a:t>universitaria</a:t>
          </a:r>
          <a:r>
            <a:rPr lang="en-US" dirty="0"/>
            <a:t> </a:t>
          </a:r>
          <a:r>
            <a:rPr lang="en-US" dirty="0" err="1"/>
            <a:t>aumenta</a:t>
          </a:r>
          <a:r>
            <a:rPr lang="en-US" dirty="0"/>
            <a:t> la </a:t>
          </a:r>
          <a:r>
            <a:rPr lang="en-US" dirty="0" err="1"/>
            <a:t>probabilidad</a:t>
          </a:r>
          <a:r>
            <a:rPr lang="en-US" dirty="0"/>
            <a:t> de </a:t>
          </a:r>
          <a:r>
            <a:rPr lang="en-US" dirty="0" err="1"/>
            <a:t>indiferencia</a:t>
          </a:r>
          <a:r>
            <a:rPr lang="en-US" dirty="0"/>
            <a:t> </a:t>
          </a:r>
          <a:r>
            <a:rPr lang="en-US" dirty="0" err="1"/>
            <a:t>hacia</a:t>
          </a:r>
          <a:r>
            <a:rPr lang="en-US" dirty="0"/>
            <a:t> la </a:t>
          </a:r>
          <a:r>
            <a:rPr lang="en-US" dirty="0" err="1"/>
            <a:t>democracia</a:t>
          </a:r>
          <a:r>
            <a:rPr lang="en-US" dirty="0"/>
            <a:t> </a:t>
          </a:r>
          <a:r>
            <a:rPr lang="en-US" dirty="0" err="1"/>
            <a:t>en</a:t>
          </a:r>
          <a:r>
            <a:rPr lang="en-US" dirty="0"/>
            <a:t> 2.8 </a:t>
          </a:r>
          <a:r>
            <a:rPr lang="en-US" dirty="0" err="1"/>
            <a:t>veces</a:t>
          </a:r>
          <a:r>
            <a:rPr lang="en-US" dirty="0"/>
            <a:t>.</a:t>
          </a:r>
        </a:p>
      </dgm:t>
    </dgm:pt>
    <dgm:pt modelId="{FA23F170-D29F-4465-95C0-2DACEAAA1BE3}" type="parTrans" cxnId="{FD5B3E31-02FA-4CE0-8D81-D018991A055C}">
      <dgm:prSet/>
      <dgm:spPr/>
      <dgm:t>
        <a:bodyPr/>
        <a:lstStyle/>
        <a:p>
          <a:endParaRPr lang="en-US"/>
        </a:p>
      </dgm:t>
    </dgm:pt>
    <dgm:pt modelId="{95FBDD6A-3E9E-4473-91FA-F69E92D7C68B}" type="sibTrans" cxnId="{FD5B3E31-02FA-4CE0-8D81-D018991A055C}">
      <dgm:prSet/>
      <dgm:spPr/>
      <dgm:t>
        <a:bodyPr/>
        <a:lstStyle/>
        <a:p>
          <a:endParaRPr lang="en-US"/>
        </a:p>
      </dgm:t>
    </dgm:pt>
    <dgm:pt modelId="{ADE6FB0E-CBB7-439F-A9AB-CBCC5530F733}">
      <dgm:prSet/>
      <dgm:spPr/>
      <dgm:t>
        <a:bodyPr/>
        <a:lstStyle/>
        <a:p>
          <a:r>
            <a:rPr lang="en-US" b="1" dirty="0"/>
            <a:t>EDAD</a:t>
          </a:r>
          <a:r>
            <a:rPr lang="en-US" dirty="0"/>
            <a:t>: </a:t>
          </a:r>
        </a:p>
        <a:p>
          <a:endParaRPr lang="en-US" dirty="0"/>
        </a:p>
        <a:p>
          <a:r>
            <a:rPr lang="en-US" dirty="0"/>
            <a:t>Las generaciones </a:t>
          </a:r>
          <a:r>
            <a:rPr lang="en-US" dirty="0" err="1"/>
            <a:t>más</a:t>
          </a:r>
          <a:r>
            <a:rPr lang="en-US" dirty="0"/>
            <a:t> </a:t>
          </a:r>
          <a:r>
            <a:rPr lang="en-US" dirty="0" err="1"/>
            <a:t>jóvenes</a:t>
          </a:r>
          <a:r>
            <a:rPr lang="en-US" dirty="0"/>
            <a:t> (18 a 44 años) muestran </a:t>
          </a:r>
          <a:r>
            <a:rPr lang="en-US" dirty="0" err="1"/>
            <a:t>una</a:t>
          </a:r>
          <a:r>
            <a:rPr lang="en-US" dirty="0"/>
            <a:t> mayor </a:t>
          </a:r>
          <a:r>
            <a:rPr lang="en-US" dirty="0" err="1"/>
            <a:t>propensión</a:t>
          </a:r>
          <a:r>
            <a:rPr lang="en-US" dirty="0"/>
            <a:t> a la apatía democrática (2.2 </a:t>
          </a:r>
          <a:r>
            <a:rPr lang="en-US" dirty="0" err="1"/>
            <a:t>veces</a:t>
          </a:r>
          <a:r>
            <a:rPr lang="en-US" dirty="0"/>
            <a:t> </a:t>
          </a:r>
          <a:r>
            <a:rPr lang="en-US" dirty="0" err="1"/>
            <a:t>más</a:t>
          </a:r>
          <a:r>
            <a:rPr lang="en-US" dirty="0"/>
            <a:t>).</a:t>
          </a:r>
        </a:p>
      </dgm:t>
    </dgm:pt>
    <dgm:pt modelId="{947EFDC1-8143-40DE-9A7E-841DA20E217F}" type="parTrans" cxnId="{7A6EA454-B0E3-4EE7-9F65-192665B564CB}">
      <dgm:prSet/>
      <dgm:spPr/>
      <dgm:t>
        <a:bodyPr/>
        <a:lstStyle/>
        <a:p>
          <a:endParaRPr lang="en-US"/>
        </a:p>
      </dgm:t>
    </dgm:pt>
    <dgm:pt modelId="{23BD008C-E797-40A6-9C9F-196219C35278}" type="sibTrans" cxnId="{7A6EA454-B0E3-4EE7-9F65-192665B564CB}">
      <dgm:prSet/>
      <dgm:spPr/>
      <dgm:t>
        <a:bodyPr/>
        <a:lstStyle/>
        <a:p>
          <a:endParaRPr lang="en-US"/>
        </a:p>
      </dgm:t>
    </dgm:pt>
    <dgm:pt modelId="{9E55965C-39A9-41FA-B644-C81D04DD0F90}">
      <dgm:prSet custT="1"/>
      <dgm:spPr/>
      <dgm:t>
        <a:bodyPr/>
        <a:lstStyle/>
        <a:p>
          <a:r>
            <a:rPr lang="en-US" sz="1800" b="1" dirty="0"/>
            <a:t>APOYO AL CLIENTELISMO</a:t>
          </a:r>
        </a:p>
        <a:p>
          <a:r>
            <a:rPr lang="en-US" sz="1800" b="1" dirty="0" err="1"/>
            <a:t>Aquellas</a:t>
          </a:r>
          <a:r>
            <a:rPr lang="en-US" sz="1800" b="1" dirty="0"/>
            <a:t> personas que </a:t>
          </a:r>
          <a:r>
            <a:rPr lang="en-US" sz="1800" b="1" dirty="0" err="1"/>
            <a:t>creen</a:t>
          </a:r>
          <a:r>
            <a:rPr lang="en-US" sz="1800" b="1" dirty="0"/>
            <a:t> que los </a:t>
          </a:r>
          <a:r>
            <a:rPr lang="en-US" sz="1800" b="1" dirty="0" err="1"/>
            <a:t>familiares</a:t>
          </a:r>
          <a:r>
            <a:rPr lang="en-US" sz="1800" b="1" dirty="0"/>
            <a:t> y amigos de cargos </a:t>
          </a:r>
          <a:r>
            <a:rPr lang="en-US" sz="1800" b="1" dirty="0" err="1"/>
            <a:t>electos</a:t>
          </a:r>
          <a:r>
            <a:rPr lang="en-US" sz="1800" b="1" dirty="0"/>
            <a:t> </a:t>
          </a:r>
          <a:r>
            <a:rPr lang="en-US" sz="1800" b="1" dirty="0" err="1"/>
            <a:t>deben</a:t>
          </a:r>
          <a:r>
            <a:rPr lang="en-US" sz="1800" b="1" dirty="0"/>
            <a:t> ser </a:t>
          </a:r>
          <a:r>
            <a:rPr lang="en-US" sz="1800" b="1" dirty="0" err="1"/>
            <a:t>favorecidos</a:t>
          </a:r>
          <a:r>
            <a:rPr lang="en-US" sz="1800" b="1" dirty="0"/>
            <a:t> con </a:t>
          </a:r>
          <a:r>
            <a:rPr lang="en-US" sz="1800" b="1" dirty="0" err="1"/>
            <a:t>empleos</a:t>
          </a:r>
          <a:r>
            <a:rPr lang="en-US" sz="1800" b="1" dirty="0"/>
            <a:t> y </a:t>
          </a:r>
          <a:r>
            <a:rPr lang="en-US" sz="1800" b="1" dirty="0" err="1"/>
            <a:t>contrataciones</a:t>
          </a:r>
          <a:r>
            <a:rPr lang="en-US" sz="1800" b="1" dirty="0"/>
            <a:t> </a:t>
          </a:r>
          <a:r>
            <a:rPr lang="en-US" sz="1800" b="1" dirty="0" err="1"/>
            <a:t>públicas</a:t>
          </a:r>
          <a:r>
            <a:rPr lang="en-US" sz="1800" b="1" dirty="0"/>
            <a:t> </a:t>
          </a:r>
          <a:r>
            <a:rPr lang="en-US" sz="1800" b="1" dirty="0" err="1"/>
            <a:t>tienden</a:t>
          </a:r>
          <a:r>
            <a:rPr lang="en-US" sz="1800" b="1" dirty="0"/>
            <a:t> a ser </a:t>
          </a:r>
          <a:r>
            <a:rPr lang="en-US" sz="1800" b="1" dirty="0" err="1"/>
            <a:t>más</a:t>
          </a:r>
          <a:r>
            <a:rPr lang="en-US" sz="1800" b="1" dirty="0"/>
            <a:t> </a:t>
          </a:r>
          <a:r>
            <a:rPr lang="en-US" sz="1800" b="1" dirty="0" err="1"/>
            <a:t>apáticos</a:t>
          </a:r>
          <a:r>
            <a:rPr lang="en-US" sz="1800" b="1" dirty="0"/>
            <a:t> </a:t>
          </a:r>
          <a:r>
            <a:rPr lang="en-US" sz="1800" b="1" dirty="0" err="1"/>
            <a:t>hacia</a:t>
          </a:r>
          <a:r>
            <a:rPr lang="en-US" sz="1800" b="1" dirty="0"/>
            <a:t> la </a:t>
          </a:r>
          <a:r>
            <a:rPr lang="en-US" sz="1800" b="1" dirty="0" err="1"/>
            <a:t>democracia</a:t>
          </a:r>
          <a:r>
            <a:rPr lang="en-US" sz="1800" b="1" dirty="0"/>
            <a:t>.</a:t>
          </a:r>
        </a:p>
      </dgm:t>
    </dgm:pt>
    <dgm:pt modelId="{F5B06E9F-E42C-4304-8CE3-302254956DEF}" type="parTrans" cxnId="{5FE424A2-A45A-4748-87E3-C835BC56AACE}">
      <dgm:prSet/>
      <dgm:spPr/>
      <dgm:t>
        <a:bodyPr/>
        <a:lstStyle/>
        <a:p>
          <a:endParaRPr lang="en-US"/>
        </a:p>
      </dgm:t>
    </dgm:pt>
    <dgm:pt modelId="{E2C8CFE1-A2D7-47D1-9344-9016590E5A1A}" type="sibTrans" cxnId="{5FE424A2-A45A-4748-87E3-C835BC56AACE}">
      <dgm:prSet/>
      <dgm:spPr/>
      <dgm:t>
        <a:bodyPr/>
        <a:lstStyle/>
        <a:p>
          <a:endParaRPr lang="en-US"/>
        </a:p>
      </dgm:t>
    </dgm:pt>
    <dgm:pt modelId="{BCE531CA-21A1-1F47-875F-6CE137485916}" type="pres">
      <dgm:prSet presAssocID="{CB89422D-8329-4E66-A6D3-4AF0D2CCE600}" presName="Name0" presStyleCnt="0">
        <dgm:presLayoutVars>
          <dgm:dir/>
          <dgm:resizeHandles val="exact"/>
        </dgm:presLayoutVars>
      </dgm:prSet>
      <dgm:spPr/>
    </dgm:pt>
    <dgm:pt modelId="{15FDC9D2-4585-B54E-A39B-45CBC05920D2}" type="pres">
      <dgm:prSet presAssocID="{236BF85F-2BFC-4EB5-B925-03E1E26DCDBF}" presName="node" presStyleLbl="node1" presStyleIdx="0" presStyleCnt="3">
        <dgm:presLayoutVars>
          <dgm:bulletEnabled val="1"/>
        </dgm:presLayoutVars>
      </dgm:prSet>
      <dgm:spPr/>
    </dgm:pt>
    <dgm:pt modelId="{229F2104-4AF2-284E-977F-6C99CD89A267}" type="pres">
      <dgm:prSet presAssocID="{95FBDD6A-3E9E-4473-91FA-F69E92D7C68B}" presName="sibTrans" presStyleLbl="sibTrans2D1" presStyleIdx="0" presStyleCnt="2"/>
      <dgm:spPr/>
    </dgm:pt>
    <dgm:pt modelId="{7D4D70C4-C556-BA48-AB5F-77BC9AD48964}" type="pres">
      <dgm:prSet presAssocID="{95FBDD6A-3E9E-4473-91FA-F69E92D7C68B}" presName="connectorText" presStyleLbl="sibTrans2D1" presStyleIdx="0" presStyleCnt="2"/>
      <dgm:spPr/>
    </dgm:pt>
    <dgm:pt modelId="{A4346A63-ED3D-B64D-9E69-0878509680EA}" type="pres">
      <dgm:prSet presAssocID="{ADE6FB0E-CBB7-439F-A9AB-CBCC5530F733}" presName="node" presStyleLbl="node1" presStyleIdx="1" presStyleCnt="3">
        <dgm:presLayoutVars>
          <dgm:bulletEnabled val="1"/>
        </dgm:presLayoutVars>
      </dgm:prSet>
      <dgm:spPr/>
    </dgm:pt>
    <dgm:pt modelId="{94185EED-B7EC-4543-A8BB-602799FB385D}" type="pres">
      <dgm:prSet presAssocID="{23BD008C-E797-40A6-9C9F-196219C35278}" presName="sibTrans" presStyleLbl="sibTrans2D1" presStyleIdx="1" presStyleCnt="2"/>
      <dgm:spPr/>
    </dgm:pt>
    <dgm:pt modelId="{E0ED86D8-52C3-F54E-B89F-1687D2901F26}" type="pres">
      <dgm:prSet presAssocID="{23BD008C-E797-40A6-9C9F-196219C35278}" presName="connectorText" presStyleLbl="sibTrans2D1" presStyleIdx="1" presStyleCnt="2"/>
      <dgm:spPr/>
    </dgm:pt>
    <dgm:pt modelId="{0A35593F-62A3-F64B-87DA-275BA8F848A9}" type="pres">
      <dgm:prSet presAssocID="{9E55965C-39A9-41FA-B644-C81D04DD0F90}" presName="node" presStyleLbl="node1" presStyleIdx="2" presStyleCnt="3">
        <dgm:presLayoutVars>
          <dgm:bulletEnabled val="1"/>
        </dgm:presLayoutVars>
      </dgm:prSet>
      <dgm:spPr/>
    </dgm:pt>
  </dgm:ptLst>
  <dgm:cxnLst>
    <dgm:cxn modelId="{5B8D8614-C6BD-A544-AA79-42687F08013C}" type="presOf" srcId="{95FBDD6A-3E9E-4473-91FA-F69E92D7C68B}" destId="{7D4D70C4-C556-BA48-AB5F-77BC9AD48964}" srcOrd="1" destOrd="0" presId="urn:microsoft.com/office/officeart/2005/8/layout/process1"/>
    <dgm:cxn modelId="{FD5B3E31-02FA-4CE0-8D81-D018991A055C}" srcId="{CB89422D-8329-4E66-A6D3-4AF0D2CCE600}" destId="{236BF85F-2BFC-4EB5-B925-03E1E26DCDBF}" srcOrd="0" destOrd="0" parTransId="{FA23F170-D29F-4465-95C0-2DACEAAA1BE3}" sibTransId="{95FBDD6A-3E9E-4473-91FA-F69E92D7C68B}"/>
    <dgm:cxn modelId="{3A83AD3F-E325-8D4C-8C73-4C3887765145}" type="presOf" srcId="{23BD008C-E797-40A6-9C9F-196219C35278}" destId="{E0ED86D8-52C3-F54E-B89F-1687D2901F26}" srcOrd="1" destOrd="0" presId="urn:microsoft.com/office/officeart/2005/8/layout/process1"/>
    <dgm:cxn modelId="{9F8E3A67-F6E7-774F-B35A-CB2E985D5E93}" type="presOf" srcId="{CB89422D-8329-4E66-A6D3-4AF0D2CCE600}" destId="{BCE531CA-21A1-1F47-875F-6CE137485916}" srcOrd="0" destOrd="0" presId="urn:microsoft.com/office/officeart/2005/8/layout/process1"/>
    <dgm:cxn modelId="{18002352-099B-EE42-B027-7FCE4C15F5D0}" type="presOf" srcId="{9E55965C-39A9-41FA-B644-C81D04DD0F90}" destId="{0A35593F-62A3-F64B-87DA-275BA8F848A9}" srcOrd="0" destOrd="0" presId="urn:microsoft.com/office/officeart/2005/8/layout/process1"/>
    <dgm:cxn modelId="{7A6EA454-B0E3-4EE7-9F65-192665B564CB}" srcId="{CB89422D-8329-4E66-A6D3-4AF0D2CCE600}" destId="{ADE6FB0E-CBB7-439F-A9AB-CBCC5530F733}" srcOrd="1" destOrd="0" parTransId="{947EFDC1-8143-40DE-9A7E-841DA20E217F}" sibTransId="{23BD008C-E797-40A6-9C9F-196219C35278}"/>
    <dgm:cxn modelId="{5FE424A2-A45A-4748-87E3-C835BC56AACE}" srcId="{CB89422D-8329-4E66-A6D3-4AF0D2CCE600}" destId="{9E55965C-39A9-41FA-B644-C81D04DD0F90}" srcOrd="2" destOrd="0" parTransId="{F5B06E9F-E42C-4304-8CE3-302254956DEF}" sibTransId="{E2C8CFE1-A2D7-47D1-9344-9016590E5A1A}"/>
    <dgm:cxn modelId="{725C77BD-D84B-3B4C-B0E2-4B2F83DB1205}" type="presOf" srcId="{95FBDD6A-3E9E-4473-91FA-F69E92D7C68B}" destId="{229F2104-4AF2-284E-977F-6C99CD89A267}" srcOrd="0" destOrd="0" presId="urn:microsoft.com/office/officeart/2005/8/layout/process1"/>
    <dgm:cxn modelId="{4B1C73C7-07B8-814A-8871-C11C5320A943}" type="presOf" srcId="{ADE6FB0E-CBB7-439F-A9AB-CBCC5530F733}" destId="{A4346A63-ED3D-B64D-9E69-0878509680EA}" srcOrd="0" destOrd="0" presId="urn:microsoft.com/office/officeart/2005/8/layout/process1"/>
    <dgm:cxn modelId="{B2D35ED6-5571-BB48-BA49-B2ED867D8693}" type="presOf" srcId="{236BF85F-2BFC-4EB5-B925-03E1E26DCDBF}" destId="{15FDC9D2-4585-B54E-A39B-45CBC05920D2}" srcOrd="0" destOrd="0" presId="urn:microsoft.com/office/officeart/2005/8/layout/process1"/>
    <dgm:cxn modelId="{D4901EED-E07D-5245-869E-26B3D9731A8B}" type="presOf" srcId="{23BD008C-E797-40A6-9C9F-196219C35278}" destId="{94185EED-B7EC-4543-A8BB-602799FB385D}" srcOrd="0" destOrd="0" presId="urn:microsoft.com/office/officeart/2005/8/layout/process1"/>
    <dgm:cxn modelId="{AE2DA040-70A7-5A41-AF37-29C85A9614DE}" type="presParOf" srcId="{BCE531CA-21A1-1F47-875F-6CE137485916}" destId="{15FDC9D2-4585-B54E-A39B-45CBC05920D2}" srcOrd="0" destOrd="0" presId="urn:microsoft.com/office/officeart/2005/8/layout/process1"/>
    <dgm:cxn modelId="{4A3FD518-6DA6-3B4F-938A-09AE79BA5168}" type="presParOf" srcId="{BCE531CA-21A1-1F47-875F-6CE137485916}" destId="{229F2104-4AF2-284E-977F-6C99CD89A267}" srcOrd="1" destOrd="0" presId="urn:microsoft.com/office/officeart/2005/8/layout/process1"/>
    <dgm:cxn modelId="{F310FB4D-2E47-374B-8D16-44A95F8BD73C}" type="presParOf" srcId="{229F2104-4AF2-284E-977F-6C99CD89A267}" destId="{7D4D70C4-C556-BA48-AB5F-77BC9AD48964}" srcOrd="0" destOrd="0" presId="urn:microsoft.com/office/officeart/2005/8/layout/process1"/>
    <dgm:cxn modelId="{252B5B6E-D2B7-534B-91CE-B28E329B3A93}" type="presParOf" srcId="{BCE531CA-21A1-1F47-875F-6CE137485916}" destId="{A4346A63-ED3D-B64D-9E69-0878509680EA}" srcOrd="2" destOrd="0" presId="urn:microsoft.com/office/officeart/2005/8/layout/process1"/>
    <dgm:cxn modelId="{12DFC134-B4F3-A142-BFB4-1606E8900F1D}" type="presParOf" srcId="{BCE531CA-21A1-1F47-875F-6CE137485916}" destId="{94185EED-B7EC-4543-A8BB-602799FB385D}" srcOrd="3" destOrd="0" presId="urn:microsoft.com/office/officeart/2005/8/layout/process1"/>
    <dgm:cxn modelId="{6D0593C1-3FE6-AB4C-8BEB-9B5F771124BE}" type="presParOf" srcId="{94185EED-B7EC-4543-A8BB-602799FB385D}" destId="{E0ED86D8-52C3-F54E-B89F-1687D2901F26}" srcOrd="0" destOrd="0" presId="urn:microsoft.com/office/officeart/2005/8/layout/process1"/>
    <dgm:cxn modelId="{DB6BFA19-87C3-184B-9F6F-0E8CC9FF2994}" type="presParOf" srcId="{BCE531CA-21A1-1F47-875F-6CE137485916}" destId="{0A35593F-62A3-F64B-87DA-275BA8F848A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47B3B5-C94C-4008-AF32-F4E8D01A048E}">
      <dsp:nvSpPr>
        <dsp:cNvPr id="0" name=""/>
        <dsp:cNvSpPr/>
      </dsp:nvSpPr>
      <dsp:spPr>
        <a:xfrm>
          <a:off x="0" y="2025512"/>
          <a:ext cx="2280273" cy="1088547"/>
        </a:xfrm>
        <a:prstGeom prst="roundRect">
          <a:avLst>
            <a:gd name="adj" fmla="val 10000"/>
          </a:avLst>
        </a:prstGeom>
        <a:solidFill>
          <a:srgbClr val="E9713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 lastClr="FFFFFF"/>
              </a:solidFill>
              <a:latin typeface="Cambria" panose="02040503050406030204" pitchFamily="18" charset="0"/>
              <a:ea typeface="Cambria" panose="02040503050406030204" pitchFamily="18" charset="0"/>
              <a:cs typeface="+mn-cs"/>
            </a:rPr>
            <a:t>ENCUESTA</a:t>
          </a:r>
          <a:r>
            <a:rPr lang="en-US" sz="1800" b="1" kern="1200" baseline="0" dirty="0">
              <a:solidFill>
                <a:sysClr val="window" lastClr="FFFFFF"/>
              </a:solidFill>
              <a:latin typeface="Cambria" panose="02040503050406030204" pitchFamily="18" charset="0"/>
              <a:ea typeface="Cambria" panose="02040503050406030204" pitchFamily="18" charset="0"/>
              <a:cs typeface="+mn-cs"/>
            </a:rPr>
            <a:t> DE CULTURA DEMOCRATICA</a:t>
          </a:r>
          <a:endParaRPr lang="en-US" sz="1800" b="1" kern="1200" dirty="0">
            <a:solidFill>
              <a:sysClr val="window" lastClr="FFFFFF"/>
            </a:solidFill>
            <a:latin typeface="Cambria" panose="02040503050406030204" pitchFamily="18" charset="0"/>
            <a:ea typeface="Cambria" panose="02040503050406030204" pitchFamily="18" charset="0"/>
            <a:cs typeface="+mn-cs"/>
          </a:endParaRPr>
        </a:p>
      </dsp:txBody>
      <dsp:txXfrm>
        <a:off x="31882" y="2057394"/>
        <a:ext cx="2216509" cy="1024783"/>
      </dsp:txXfrm>
    </dsp:sp>
    <dsp:sp modelId="{C017487B-69F8-4F58-9DD6-E8080189005F}">
      <dsp:nvSpPr>
        <dsp:cNvPr id="0" name=""/>
        <dsp:cNvSpPr/>
      </dsp:nvSpPr>
      <dsp:spPr>
        <a:xfrm rot="19330332">
          <a:off x="1907328" y="1467098"/>
          <a:ext cx="3549441" cy="28536"/>
        </a:xfrm>
        <a:custGeom>
          <a:avLst/>
          <a:gdLst/>
          <a:ahLst/>
          <a:cxnLst/>
          <a:rect l="0" t="0" r="0" b="0"/>
          <a:pathLst>
            <a:path>
              <a:moveTo>
                <a:pt x="0" y="14268"/>
              </a:moveTo>
              <a:lnTo>
                <a:pt x="3419028"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557539" y="1465698"/>
        <a:ext cx="0" cy="0"/>
      </dsp:txXfrm>
    </dsp:sp>
    <dsp:sp modelId="{E837CA3F-B0BC-499A-8E5A-13A4BBBB0848}">
      <dsp:nvSpPr>
        <dsp:cNvPr id="0" name=""/>
        <dsp:cNvSpPr/>
      </dsp:nvSpPr>
      <dsp:spPr>
        <a:xfrm>
          <a:off x="5083826" y="0"/>
          <a:ext cx="5003976" cy="785894"/>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ysClr val="window" lastClr="FFFFFF"/>
              </a:solidFill>
              <a:latin typeface="Cambria" panose="02040503050406030204" pitchFamily="18" charset="0"/>
              <a:ea typeface="Cambria" panose="02040503050406030204" pitchFamily="18" charset="0"/>
              <a:cs typeface="+mn-cs"/>
            </a:rPr>
            <a:t>ACTITUDES HACIA LA DEMOCRACIA</a:t>
          </a:r>
          <a:endParaRPr lang="en-US" sz="1800" b="1" kern="1200" dirty="0">
            <a:solidFill>
              <a:sysClr val="window" lastClr="FFFFFF"/>
            </a:solidFill>
            <a:latin typeface="Cambria" panose="02040503050406030204" pitchFamily="18" charset="0"/>
            <a:ea typeface="Cambria" panose="02040503050406030204" pitchFamily="18" charset="0"/>
            <a:cs typeface="+mn-cs"/>
          </a:endParaRPr>
        </a:p>
      </dsp:txBody>
      <dsp:txXfrm>
        <a:off x="5106844" y="23018"/>
        <a:ext cx="4957940" cy="739858"/>
      </dsp:txXfrm>
    </dsp:sp>
    <dsp:sp modelId="{9AE78AD0-6623-4C48-BB60-97CFEE30C68B}">
      <dsp:nvSpPr>
        <dsp:cNvPr id="0" name=""/>
        <dsp:cNvSpPr/>
      </dsp:nvSpPr>
      <dsp:spPr>
        <a:xfrm rot="20035702">
          <a:off x="2122401" y="1873644"/>
          <a:ext cx="3102990" cy="28536"/>
        </a:xfrm>
        <a:custGeom>
          <a:avLst/>
          <a:gdLst/>
          <a:ahLst/>
          <a:cxnLst/>
          <a:rect l="0" t="0" r="0" b="0"/>
          <a:pathLst>
            <a:path>
              <a:moveTo>
                <a:pt x="0" y="14268"/>
              </a:moveTo>
              <a:lnTo>
                <a:pt x="3049889"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570121" y="1852324"/>
        <a:ext cx="0" cy="0"/>
      </dsp:txXfrm>
    </dsp:sp>
    <dsp:sp modelId="{51C82556-08DF-4299-AF98-8F37A928FCC4}">
      <dsp:nvSpPr>
        <dsp:cNvPr id="0" name=""/>
        <dsp:cNvSpPr/>
      </dsp:nvSpPr>
      <dsp:spPr>
        <a:xfrm>
          <a:off x="5067519" y="805194"/>
          <a:ext cx="5089949" cy="801687"/>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1800" b="1" kern="1200" dirty="0">
            <a:solidFill>
              <a:sysClr val="window" lastClr="FFFFFF"/>
            </a:solidFill>
            <a:latin typeface="Cambria" panose="02040503050406030204" pitchFamily="18" charset="0"/>
            <a:ea typeface="Cambria" panose="02040503050406030204" pitchFamily="18" charset="0"/>
            <a:cs typeface="+mn-cs"/>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1800" b="1" kern="1200" dirty="0">
              <a:solidFill>
                <a:sysClr val="window" lastClr="FFFFFF"/>
              </a:solidFill>
              <a:latin typeface="Cambria" panose="02040503050406030204" pitchFamily="18" charset="0"/>
              <a:ea typeface="Cambria" panose="02040503050406030204" pitchFamily="18" charset="0"/>
              <a:cs typeface="+mn-cs"/>
            </a:rPr>
            <a:t>PARTICIPACIÓN POLÍTICA </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800" b="1" kern="1200" dirty="0">
            <a:solidFill>
              <a:sysClr val="window" lastClr="FFFFFF"/>
            </a:solidFill>
            <a:latin typeface="Cambria" panose="02040503050406030204" pitchFamily="18" charset="0"/>
            <a:ea typeface="Cambria" panose="02040503050406030204" pitchFamily="18" charset="0"/>
            <a:cs typeface="+mn-cs"/>
          </a:endParaRPr>
        </a:p>
      </dsp:txBody>
      <dsp:txXfrm>
        <a:off x="5091000" y="828675"/>
        <a:ext cx="5042987" cy="754725"/>
      </dsp:txXfrm>
    </dsp:sp>
    <dsp:sp modelId="{90B061C2-1C7F-4CAB-8180-36478D317B86}">
      <dsp:nvSpPr>
        <dsp:cNvPr id="0" name=""/>
        <dsp:cNvSpPr/>
      </dsp:nvSpPr>
      <dsp:spPr>
        <a:xfrm rot="1329596">
          <a:off x="2168172" y="3127957"/>
          <a:ext cx="3035257" cy="28536"/>
        </a:xfrm>
        <a:custGeom>
          <a:avLst/>
          <a:gdLst/>
          <a:ahLst/>
          <a:cxnLst/>
          <a:rect l="0" t="0" r="0" b="0"/>
          <a:pathLst>
            <a:path>
              <a:moveTo>
                <a:pt x="0" y="14268"/>
              </a:moveTo>
              <a:lnTo>
                <a:pt x="2996927"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644147" y="3043326"/>
        <a:ext cx="0" cy="0"/>
      </dsp:txXfrm>
    </dsp:sp>
    <dsp:sp modelId="{89A8F1F0-B041-44B4-9388-1B9A08C78974}">
      <dsp:nvSpPr>
        <dsp:cNvPr id="0" name=""/>
        <dsp:cNvSpPr/>
      </dsp:nvSpPr>
      <dsp:spPr>
        <a:xfrm>
          <a:off x="5091330" y="3313820"/>
          <a:ext cx="5076336" cy="801687"/>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 lastClr="FFFFFF"/>
              </a:solidFill>
              <a:latin typeface="Cambria" panose="02040503050406030204" pitchFamily="18" charset="0"/>
              <a:ea typeface="Cambria" panose="02040503050406030204" pitchFamily="18" charset="0"/>
              <a:cs typeface="+mn-cs"/>
            </a:rPr>
            <a:t>CORRUPCIÓN  </a:t>
          </a:r>
        </a:p>
      </dsp:txBody>
      <dsp:txXfrm>
        <a:off x="5114811" y="3337301"/>
        <a:ext cx="5029374" cy="754725"/>
      </dsp:txXfrm>
    </dsp:sp>
    <dsp:sp modelId="{0243CAF5-7D01-4483-9257-7FFF219889FC}">
      <dsp:nvSpPr>
        <dsp:cNvPr id="0" name=""/>
        <dsp:cNvSpPr/>
      </dsp:nvSpPr>
      <dsp:spPr>
        <a:xfrm rot="2103033">
          <a:off x="1972119" y="3531354"/>
          <a:ext cx="3398358" cy="28536"/>
        </a:xfrm>
        <a:custGeom>
          <a:avLst/>
          <a:gdLst/>
          <a:ahLst/>
          <a:cxnLst/>
          <a:rect l="0" t="0" r="0" b="0"/>
          <a:pathLst>
            <a:path>
              <a:moveTo>
                <a:pt x="0" y="14268"/>
              </a:moveTo>
              <a:lnTo>
                <a:pt x="3292008"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650539" y="3427279"/>
        <a:ext cx="0" cy="0"/>
      </dsp:txXfrm>
    </dsp:sp>
    <dsp:sp modelId="{7BA0F2E1-FB4D-4F3C-9397-AF74935EDAB8}">
      <dsp:nvSpPr>
        <dsp:cNvPr id="0" name=""/>
        <dsp:cNvSpPr/>
      </dsp:nvSpPr>
      <dsp:spPr>
        <a:xfrm>
          <a:off x="5062324" y="4192735"/>
          <a:ext cx="5134106" cy="657448"/>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 lastClr="FFFFFF"/>
              </a:solidFill>
              <a:latin typeface="Cambria" panose="02040503050406030204" pitchFamily="18" charset="0"/>
              <a:ea typeface="Cambria" panose="02040503050406030204" pitchFamily="18" charset="0"/>
              <a:cs typeface="+mn-cs"/>
            </a:rPr>
            <a:t>CLIENTELISMO </a:t>
          </a:r>
        </a:p>
      </dsp:txBody>
      <dsp:txXfrm>
        <a:off x="5081580" y="4211991"/>
        <a:ext cx="5095594" cy="618936"/>
      </dsp:txXfrm>
    </dsp:sp>
    <dsp:sp modelId="{FA59ABF6-C8A9-4964-9003-E0CD7B1C62B7}">
      <dsp:nvSpPr>
        <dsp:cNvPr id="0" name=""/>
        <dsp:cNvSpPr/>
      </dsp:nvSpPr>
      <dsp:spPr>
        <a:xfrm rot="20856272">
          <a:off x="2247347" y="2252319"/>
          <a:ext cx="2824942" cy="28536"/>
        </a:xfrm>
        <a:custGeom>
          <a:avLst/>
          <a:gdLst/>
          <a:ahLst/>
          <a:cxnLst/>
          <a:rect l="0" t="0" r="0" b="0"/>
          <a:pathLst>
            <a:path>
              <a:moveTo>
                <a:pt x="0" y="14268"/>
              </a:moveTo>
              <a:lnTo>
                <a:pt x="2822468"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575681" y="2212770"/>
        <a:ext cx="0" cy="0"/>
      </dsp:txXfrm>
    </dsp:sp>
    <dsp:sp modelId="{4046810F-4443-4C8C-A55C-AF3C606B6481}">
      <dsp:nvSpPr>
        <dsp:cNvPr id="0" name=""/>
        <dsp:cNvSpPr/>
      </dsp:nvSpPr>
      <dsp:spPr>
        <a:xfrm>
          <a:off x="5039364" y="1665437"/>
          <a:ext cx="5192933" cy="595902"/>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 lastClr="FFFFFF"/>
              </a:solidFill>
              <a:latin typeface="Cambria" panose="02040503050406030204" pitchFamily="18" charset="0"/>
              <a:ea typeface="Cambria" panose="02040503050406030204" pitchFamily="18" charset="0"/>
              <a:cs typeface="+mn-cs"/>
            </a:rPr>
            <a:t>TOLERANCIA E IGUALDAD POLITICA</a:t>
          </a:r>
        </a:p>
      </dsp:txBody>
      <dsp:txXfrm>
        <a:off x="5056817" y="1682890"/>
        <a:ext cx="5158027" cy="560996"/>
      </dsp:txXfrm>
    </dsp:sp>
    <dsp:sp modelId="{23F874A8-8E72-4992-89BA-4BD5A6395DFD}">
      <dsp:nvSpPr>
        <dsp:cNvPr id="0" name=""/>
        <dsp:cNvSpPr/>
      </dsp:nvSpPr>
      <dsp:spPr>
        <a:xfrm rot="280129">
          <a:off x="2275642" y="2669119"/>
          <a:ext cx="2791313" cy="28536"/>
        </a:xfrm>
        <a:custGeom>
          <a:avLst/>
          <a:gdLst/>
          <a:ahLst/>
          <a:cxnLst/>
          <a:rect l="0" t="0" r="0" b="0"/>
          <a:pathLst>
            <a:path>
              <a:moveTo>
                <a:pt x="0" y="14268"/>
              </a:moveTo>
              <a:lnTo>
                <a:pt x="2797745" y="14268"/>
              </a:lnTo>
            </a:path>
          </a:pathLst>
        </a:custGeom>
        <a:noFill/>
        <a:ln w="12700" cap="flat" cmpd="sng" algn="ctr">
          <a:solidFill>
            <a:srgbClr val="49568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1" kern="1200" dirty="0">
            <a:solidFill>
              <a:srgbClr val="003876">
                <a:hueOff val="0"/>
                <a:satOff val="0"/>
                <a:lumOff val="0"/>
                <a:alphaOff val="0"/>
              </a:srgbClr>
            </a:solidFill>
            <a:latin typeface="Cambria" panose="02040503050406030204" pitchFamily="18" charset="0"/>
            <a:ea typeface="Cambria" panose="02040503050406030204" pitchFamily="18" charset="0"/>
            <a:cs typeface="+mn-cs"/>
          </a:endParaRPr>
        </a:p>
      </dsp:txBody>
      <dsp:txXfrm>
        <a:off x="3607428" y="2608156"/>
        <a:ext cx="0" cy="0"/>
      </dsp:txXfrm>
    </dsp:sp>
    <dsp:sp modelId="{412917A2-7873-4E16-8347-EC5B98BBAA54}">
      <dsp:nvSpPr>
        <dsp:cNvPr id="0" name=""/>
        <dsp:cNvSpPr/>
      </dsp:nvSpPr>
      <dsp:spPr>
        <a:xfrm>
          <a:off x="5062324" y="2396144"/>
          <a:ext cx="5163319" cy="801687"/>
        </a:xfrm>
        <a:prstGeom prst="roundRect">
          <a:avLst>
            <a:gd name="adj" fmla="val 10000"/>
          </a:avLst>
        </a:prstGeom>
        <a:solidFill>
          <a:schemeClr val="accent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800" b="1" kern="1200" dirty="0">
              <a:solidFill>
                <a:sysClr val="window" lastClr="FFFFFF"/>
              </a:solidFill>
              <a:latin typeface="Cambria" panose="02040503050406030204" pitchFamily="18" charset="0"/>
              <a:ea typeface="Cambria" panose="02040503050406030204" pitchFamily="18" charset="0"/>
              <a:cs typeface="+mn-cs"/>
            </a:rPr>
            <a:t>CONFIANZA SOCIAL E INSTITUCIONAL</a:t>
          </a:r>
        </a:p>
      </dsp:txBody>
      <dsp:txXfrm>
        <a:off x="5085805" y="2419625"/>
        <a:ext cx="5116357" cy="7547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DC9D2-4585-B54E-A39B-45CBC05920D2}">
      <dsp:nvSpPr>
        <dsp:cNvPr id="0" name=""/>
        <dsp:cNvSpPr/>
      </dsp:nvSpPr>
      <dsp:spPr>
        <a:xfrm>
          <a:off x="9551" y="0"/>
          <a:ext cx="2854820" cy="3421888"/>
        </a:xfrm>
        <a:prstGeom prst="roundRect">
          <a:avLst>
            <a:gd name="adj" fmla="val 10000"/>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 EDUCACIÓN</a:t>
          </a:r>
          <a:r>
            <a:rPr lang="en-US" sz="1800" kern="1200" dirty="0"/>
            <a:t>: </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La </a:t>
          </a:r>
          <a:r>
            <a:rPr lang="en-US" sz="1800" kern="1200" dirty="0" err="1"/>
            <a:t>falta</a:t>
          </a:r>
          <a:r>
            <a:rPr lang="en-US" sz="1800" kern="1200" dirty="0"/>
            <a:t> de </a:t>
          </a:r>
          <a:r>
            <a:rPr lang="en-US" sz="1800" kern="1200" dirty="0" err="1"/>
            <a:t>educación</a:t>
          </a:r>
          <a:r>
            <a:rPr lang="en-US" sz="1800" kern="1200" dirty="0"/>
            <a:t> </a:t>
          </a:r>
          <a:r>
            <a:rPr lang="en-US" sz="1800" kern="1200" dirty="0" err="1"/>
            <a:t>universitaria</a:t>
          </a:r>
          <a:r>
            <a:rPr lang="en-US" sz="1800" kern="1200" dirty="0"/>
            <a:t> </a:t>
          </a:r>
          <a:r>
            <a:rPr lang="en-US" sz="1800" kern="1200" dirty="0" err="1"/>
            <a:t>aumenta</a:t>
          </a:r>
          <a:r>
            <a:rPr lang="en-US" sz="1800" kern="1200" dirty="0"/>
            <a:t> la </a:t>
          </a:r>
          <a:r>
            <a:rPr lang="en-US" sz="1800" kern="1200" dirty="0" err="1"/>
            <a:t>probabilidad</a:t>
          </a:r>
          <a:r>
            <a:rPr lang="en-US" sz="1800" kern="1200" dirty="0"/>
            <a:t> de </a:t>
          </a:r>
          <a:r>
            <a:rPr lang="en-US" sz="1800" kern="1200" dirty="0" err="1"/>
            <a:t>indiferencia</a:t>
          </a:r>
          <a:r>
            <a:rPr lang="en-US" sz="1800" kern="1200" dirty="0"/>
            <a:t> </a:t>
          </a:r>
          <a:r>
            <a:rPr lang="en-US" sz="1800" kern="1200" dirty="0" err="1"/>
            <a:t>hacia</a:t>
          </a:r>
          <a:r>
            <a:rPr lang="en-US" sz="1800" kern="1200" dirty="0"/>
            <a:t> la </a:t>
          </a:r>
          <a:r>
            <a:rPr lang="en-US" sz="1800" kern="1200" dirty="0" err="1"/>
            <a:t>democracia</a:t>
          </a:r>
          <a:r>
            <a:rPr lang="en-US" sz="1800" kern="1200" dirty="0"/>
            <a:t> </a:t>
          </a:r>
          <a:r>
            <a:rPr lang="en-US" sz="1800" kern="1200" dirty="0" err="1"/>
            <a:t>en</a:t>
          </a:r>
          <a:r>
            <a:rPr lang="en-US" sz="1800" kern="1200" dirty="0"/>
            <a:t> 2.8 </a:t>
          </a:r>
          <a:r>
            <a:rPr lang="en-US" sz="1800" kern="1200" dirty="0" err="1"/>
            <a:t>veces</a:t>
          </a:r>
          <a:r>
            <a:rPr lang="en-US" sz="1800" kern="1200" dirty="0"/>
            <a:t>.</a:t>
          </a:r>
        </a:p>
      </dsp:txBody>
      <dsp:txXfrm>
        <a:off x="93166" y="83615"/>
        <a:ext cx="2687590" cy="3254658"/>
      </dsp:txXfrm>
    </dsp:sp>
    <dsp:sp modelId="{229F2104-4AF2-284E-977F-6C99CD89A267}">
      <dsp:nvSpPr>
        <dsp:cNvPr id="0" name=""/>
        <dsp:cNvSpPr/>
      </dsp:nvSpPr>
      <dsp:spPr>
        <a:xfrm>
          <a:off x="3149854" y="1356946"/>
          <a:ext cx="605222" cy="707995"/>
        </a:xfrm>
        <a:prstGeom prst="righ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49854" y="1498545"/>
        <a:ext cx="423655" cy="424797"/>
      </dsp:txXfrm>
    </dsp:sp>
    <dsp:sp modelId="{A4346A63-ED3D-B64D-9E69-0878509680EA}">
      <dsp:nvSpPr>
        <dsp:cNvPr id="0" name=""/>
        <dsp:cNvSpPr/>
      </dsp:nvSpPr>
      <dsp:spPr>
        <a:xfrm>
          <a:off x="4006300" y="0"/>
          <a:ext cx="2854820" cy="3421888"/>
        </a:xfrm>
        <a:prstGeom prst="roundRect">
          <a:avLst>
            <a:gd name="adj" fmla="val 10000"/>
          </a:avLst>
        </a:prstGeom>
        <a:solidFill>
          <a:schemeClr val="accent2">
            <a:shade val="80000"/>
            <a:hueOff val="-240708"/>
            <a:satOff val="5083"/>
            <a:lumOff val="1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EDAD</a:t>
          </a:r>
          <a:r>
            <a:rPr lang="en-US" sz="1800" kern="1200" dirty="0"/>
            <a:t>: </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Las generaciones </a:t>
          </a:r>
          <a:r>
            <a:rPr lang="en-US" sz="1800" kern="1200" dirty="0" err="1"/>
            <a:t>más</a:t>
          </a:r>
          <a:r>
            <a:rPr lang="en-US" sz="1800" kern="1200" dirty="0"/>
            <a:t> </a:t>
          </a:r>
          <a:r>
            <a:rPr lang="en-US" sz="1800" kern="1200" dirty="0" err="1"/>
            <a:t>jóvenes</a:t>
          </a:r>
          <a:r>
            <a:rPr lang="en-US" sz="1800" kern="1200" dirty="0"/>
            <a:t> (18 a 44 años) muestran </a:t>
          </a:r>
          <a:r>
            <a:rPr lang="en-US" sz="1800" kern="1200" dirty="0" err="1"/>
            <a:t>una</a:t>
          </a:r>
          <a:r>
            <a:rPr lang="en-US" sz="1800" kern="1200" dirty="0"/>
            <a:t> mayor </a:t>
          </a:r>
          <a:r>
            <a:rPr lang="en-US" sz="1800" kern="1200" dirty="0" err="1"/>
            <a:t>propensión</a:t>
          </a:r>
          <a:r>
            <a:rPr lang="en-US" sz="1800" kern="1200" dirty="0"/>
            <a:t> a la apatía democrática (2.2 </a:t>
          </a:r>
          <a:r>
            <a:rPr lang="en-US" sz="1800" kern="1200" dirty="0" err="1"/>
            <a:t>veces</a:t>
          </a:r>
          <a:r>
            <a:rPr lang="en-US" sz="1800" kern="1200" dirty="0"/>
            <a:t> </a:t>
          </a:r>
          <a:r>
            <a:rPr lang="en-US" sz="1800" kern="1200" dirty="0" err="1"/>
            <a:t>más</a:t>
          </a:r>
          <a:r>
            <a:rPr lang="en-US" sz="1800" kern="1200" dirty="0"/>
            <a:t>).</a:t>
          </a:r>
        </a:p>
      </dsp:txBody>
      <dsp:txXfrm>
        <a:off x="4089915" y="83615"/>
        <a:ext cx="2687590" cy="3254658"/>
      </dsp:txXfrm>
    </dsp:sp>
    <dsp:sp modelId="{94185EED-B7EC-4543-A8BB-602799FB385D}">
      <dsp:nvSpPr>
        <dsp:cNvPr id="0" name=""/>
        <dsp:cNvSpPr/>
      </dsp:nvSpPr>
      <dsp:spPr>
        <a:xfrm>
          <a:off x="7146603" y="1356946"/>
          <a:ext cx="605222" cy="707995"/>
        </a:xfrm>
        <a:prstGeom prst="rightArrow">
          <a:avLst>
            <a:gd name="adj1" fmla="val 60000"/>
            <a:gd name="adj2" fmla="val 50000"/>
          </a:avLst>
        </a:prstGeom>
        <a:solidFill>
          <a:schemeClr val="accent2">
            <a:shade val="90000"/>
            <a:hueOff val="-481452"/>
            <a:satOff val="2416"/>
            <a:lumOff val="242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146603" y="1498545"/>
        <a:ext cx="423655" cy="424797"/>
      </dsp:txXfrm>
    </dsp:sp>
    <dsp:sp modelId="{0A35593F-62A3-F64B-87DA-275BA8F848A9}">
      <dsp:nvSpPr>
        <dsp:cNvPr id="0" name=""/>
        <dsp:cNvSpPr/>
      </dsp:nvSpPr>
      <dsp:spPr>
        <a:xfrm>
          <a:off x="8003049" y="0"/>
          <a:ext cx="2854820" cy="3421888"/>
        </a:xfrm>
        <a:prstGeom prst="roundRect">
          <a:avLst>
            <a:gd name="adj" fmla="val 10000"/>
          </a:avLst>
        </a:prstGeom>
        <a:solidFill>
          <a:schemeClr val="accent2">
            <a:shade val="80000"/>
            <a:hueOff val="-481415"/>
            <a:satOff val="10166"/>
            <a:lumOff val="270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APOYO AL CLIENTELISMO</a:t>
          </a:r>
        </a:p>
        <a:p>
          <a:pPr marL="0" lvl="0" indent="0" algn="ctr" defTabSz="800100">
            <a:lnSpc>
              <a:spcPct val="90000"/>
            </a:lnSpc>
            <a:spcBef>
              <a:spcPct val="0"/>
            </a:spcBef>
            <a:spcAft>
              <a:spcPct val="35000"/>
            </a:spcAft>
            <a:buNone/>
          </a:pPr>
          <a:r>
            <a:rPr lang="en-US" sz="1800" b="1" kern="1200" dirty="0" err="1"/>
            <a:t>Aquellas</a:t>
          </a:r>
          <a:r>
            <a:rPr lang="en-US" sz="1800" b="1" kern="1200" dirty="0"/>
            <a:t> personas que </a:t>
          </a:r>
          <a:r>
            <a:rPr lang="en-US" sz="1800" b="1" kern="1200" dirty="0" err="1"/>
            <a:t>creen</a:t>
          </a:r>
          <a:r>
            <a:rPr lang="en-US" sz="1800" b="1" kern="1200" dirty="0"/>
            <a:t> que los </a:t>
          </a:r>
          <a:r>
            <a:rPr lang="en-US" sz="1800" b="1" kern="1200" dirty="0" err="1"/>
            <a:t>familiares</a:t>
          </a:r>
          <a:r>
            <a:rPr lang="en-US" sz="1800" b="1" kern="1200" dirty="0"/>
            <a:t> y amigos de cargos </a:t>
          </a:r>
          <a:r>
            <a:rPr lang="en-US" sz="1800" b="1" kern="1200" dirty="0" err="1"/>
            <a:t>electos</a:t>
          </a:r>
          <a:r>
            <a:rPr lang="en-US" sz="1800" b="1" kern="1200" dirty="0"/>
            <a:t> </a:t>
          </a:r>
          <a:r>
            <a:rPr lang="en-US" sz="1800" b="1" kern="1200" dirty="0" err="1"/>
            <a:t>deben</a:t>
          </a:r>
          <a:r>
            <a:rPr lang="en-US" sz="1800" b="1" kern="1200" dirty="0"/>
            <a:t> ser </a:t>
          </a:r>
          <a:r>
            <a:rPr lang="en-US" sz="1800" b="1" kern="1200" dirty="0" err="1"/>
            <a:t>favorecidos</a:t>
          </a:r>
          <a:r>
            <a:rPr lang="en-US" sz="1800" b="1" kern="1200" dirty="0"/>
            <a:t> con </a:t>
          </a:r>
          <a:r>
            <a:rPr lang="en-US" sz="1800" b="1" kern="1200" dirty="0" err="1"/>
            <a:t>empleos</a:t>
          </a:r>
          <a:r>
            <a:rPr lang="en-US" sz="1800" b="1" kern="1200" dirty="0"/>
            <a:t> y </a:t>
          </a:r>
          <a:r>
            <a:rPr lang="en-US" sz="1800" b="1" kern="1200" dirty="0" err="1"/>
            <a:t>contrataciones</a:t>
          </a:r>
          <a:r>
            <a:rPr lang="en-US" sz="1800" b="1" kern="1200" dirty="0"/>
            <a:t> </a:t>
          </a:r>
          <a:r>
            <a:rPr lang="en-US" sz="1800" b="1" kern="1200" dirty="0" err="1"/>
            <a:t>públicas</a:t>
          </a:r>
          <a:r>
            <a:rPr lang="en-US" sz="1800" b="1" kern="1200" dirty="0"/>
            <a:t> </a:t>
          </a:r>
          <a:r>
            <a:rPr lang="en-US" sz="1800" b="1" kern="1200" dirty="0" err="1"/>
            <a:t>tienden</a:t>
          </a:r>
          <a:r>
            <a:rPr lang="en-US" sz="1800" b="1" kern="1200" dirty="0"/>
            <a:t> a ser </a:t>
          </a:r>
          <a:r>
            <a:rPr lang="en-US" sz="1800" b="1" kern="1200" dirty="0" err="1"/>
            <a:t>más</a:t>
          </a:r>
          <a:r>
            <a:rPr lang="en-US" sz="1800" b="1" kern="1200" dirty="0"/>
            <a:t> </a:t>
          </a:r>
          <a:r>
            <a:rPr lang="en-US" sz="1800" b="1" kern="1200" dirty="0" err="1"/>
            <a:t>apáticos</a:t>
          </a:r>
          <a:r>
            <a:rPr lang="en-US" sz="1800" b="1" kern="1200" dirty="0"/>
            <a:t> </a:t>
          </a:r>
          <a:r>
            <a:rPr lang="en-US" sz="1800" b="1" kern="1200" dirty="0" err="1"/>
            <a:t>hacia</a:t>
          </a:r>
          <a:r>
            <a:rPr lang="en-US" sz="1800" b="1" kern="1200" dirty="0"/>
            <a:t> la </a:t>
          </a:r>
          <a:r>
            <a:rPr lang="en-US" sz="1800" b="1" kern="1200" dirty="0" err="1"/>
            <a:t>democracia</a:t>
          </a:r>
          <a:r>
            <a:rPr lang="en-US" sz="1800" b="1" kern="1200" dirty="0"/>
            <a:t>.</a:t>
          </a:r>
        </a:p>
      </dsp:txBody>
      <dsp:txXfrm>
        <a:off x="8086664" y="83615"/>
        <a:ext cx="2687590" cy="325465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CA6EC-68B6-4109-AE59-D04BDB262D1E}"/>
              </a:ext>
            </a:extLst>
          </p:cNvPr>
          <p:cNvSpPr>
            <a:spLocks noGrp="1"/>
          </p:cNvSpPr>
          <p:nvPr>
            <p:ph type="title"/>
          </p:nvPr>
        </p:nvSpPr>
        <p:spPr>
          <a:xfrm>
            <a:off x="2691063" y="675704"/>
            <a:ext cx="7042484" cy="697437"/>
          </a:xfrm>
        </p:spPr>
        <p:txBody>
          <a:bodyPr>
            <a:normAutofit/>
          </a:bodyPr>
          <a:lstStyle>
            <a:lvl1pPr algn="ctr">
              <a:defRPr sz="3200"/>
            </a:lvl1pPr>
          </a:lstStyle>
          <a:p>
            <a:r>
              <a:rPr lang="en-US" dirty="0"/>
              <a:t>Click to edit Master title style</a:t>
            </a:r>
          </a:p>
        </p:txBody>
      </p:sp>
      <p:sp>
        <p:nvSpPr>
          <p:cNvPr id="7" name="Text Placeholder 6">
            <a:extLst>
              <a:ext uri="{FF2B5EF4-FFF2-40B4-BE49-F238E27FC236}">
                <a16:creationId xmlns:a16="http://schemas.microsoft.com/office/drawing/2014/main" id="{72F98687-F38E-4298-92C3-601F0836BE4B}"/>
              </a:ext>
            </a:extLst>
          </p:cNvPr>
          <p:cNvSpPr>
            <a:spLocks noGrp="1"/>
          </p:cNvSpPr>
          <p:nvPr>
            <p:ph type="body" sz="quarter" idx="13"/>
          </p:nvPr>
        </p:nvSpPr>
        <p:spPr>
          <a:xfrm>
            <a:off x="838200" y="1697696"/>
            <a:ext cx="10515600" cy="45344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reeform: Shape 9">
            <a:extLst>
              <a:ext uri="{FF2B5EF4-FFF2-40B4-BE49-F238E27FC236}">
                <a16:creationId xmlns:a16="http://schemas.microsoft.com/office/drawing/2014/main" id="{CCB776CA-1628-49DF-A520-0DDD76D8CF16}"/>
              </a:ext>
            </a:extLst>
          </p:cNvPr>
          <p:cNvSpPr/>
          <p:nvPr/>
        </p:nvSpPr>
        <p:spPr>
          <a:xfrm>
            <a:off x="4635727" y="1505129"/>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grpSp>
        <p:nvGrpSpPr>
          <p:cNvPr id="11" name="Graphic 21">
            <a:extLst>
              <a:ext uri="{FF2B5EF4-FFF2-40B4-BE49-F238E27FC236}">
                <a16:creationId xmlns:a16="http://schemas.microsoft.com/office/drawing/2014/main" id="{2C7AA6BC-8566-40D3-9068-1EE42B5ABA5D}"/>
              </a:ext>
            </a:extLst>
          </p:cNvPr>
          <p:cNvGrpSpPr/>
          <p:nvPr/>
        </p:nvGrpSpPr>
        <p:grpSpPr>
          <a:xfrm>
            <a:off x="11388348" y="6163653"/>
            <a:ext cx="501441" cy="465792"/>
            <a:chOff x="11357791" y="166468"/>
            <a:chExt cx="523875" cy="486632"/>
          </a:xfrm>
          <a:solidFill>
            <a:schemeClr val="tx1"/>
          </a:solidFill>
        </p:grpSpPr>
        <p:sp>
          <p:nvSpPr>
            <p:cNvPr id="12" name="Freeform: Shape 11">
              <a:extLst>
                <a:ext uri="{FF2B5EF4-FFF2-40B4-BE49-F238E27FC236}">
                  <a16:creationId xmlns:a16="http://schemas.microsoft.com/office/drawing/2014/main" id="{E63BC44A-FD5B-4907-9588-6CBA1C2FD10A}"/>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29994D9-BD82-4BAC-9F47-76087D8E8081}"/>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EFD0E61-61C0-4611-9222-D47724AED89F}"/>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EC486F0-5EB0-4130-B06C-54FDF7F9713A}"/>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72792C4-BEAF-4902-8F34-5FA8EDA8C14F}"/>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80B7C39-485A-4B7C-AB51-073EAB0B7ADD}"/>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95E2D20-ADE0-4E49-8CE0-A294F26E3E6B}"/>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FE0EF29-4474-4A8F-9680-BE2F58835870}"/>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B0D6047-543F-4BEE-B605-D601D3C0B18A}"/>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4BB2E1D-78CC-449C-855D-8DA047C9C0E5}"/>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8EB2BCA-359F-40D5-A819-FC4E1A5CE3C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93A128B-F9BB-4E62-B208-4BCB5442315D}"/>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13C5B57-4B68-448D-8022-867003BB4119}"/>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61F6B52-7630-4FC7-993F-2C7AD2334954}"/>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E297082-1F03-48AB-B5A4-5CA64BC3DAED}"/>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A217523-033E-4CB1-A6A3-73C2842F82F4}"/>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7FAC175-F7D2-4551-9D1A-503EE3E8CFA7}"/>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6DA367B-4193-40D8-B9B6-03DDCF16ADAD}"/>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5D8D655-3BCA-45FB-9EE3-07027E4330FF}"/>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
        <p:nvSpPr>
          <p:cNvPr id="31" name="Date Placeholder 3">
            <a:extLst>
              <a:ext uri="{FF2B5EF4-FFF2-40B4-BE49-F238E27FC236}">
                <a16:creationId xmlns:a16="http://schemas.microsoft.com/office/drawing/2014/main" id="{1EA2D686-45E2-F416-836A-B6370AE33EC6}"/>
              </a:ext>
            </a:extLst>
          </p:cNvPr>
          <p:cNvSpPr>
            <a:spLocks noGrp="1"/>
          </p:cNvSpPr>
          <p:nvPr>
            <p:ph type="dt" sz="half" idx="10"/>
          </p:nvPr>
        </p:nvSpPr>
        <p:spPr>
          <a:xfrm>
            <a:off x="8610600" y="6356350"/>
            <a:ext cx="2743200" cy="365125"/>
          </a:xfrm>
        </p:spPr>
        <p:txBody>
          <a:bodyPr/>
          <a:lstStyle/>
          <a:p>
            <a:endParaRPr lang="es-ES_tradnl" dirty="0"/>
          </a:p>
        </p:txBody>
      </p:sp>
      <p:sp>
        <p:nvSpPr>
          <p:cNvPr id="32" name="Footer Placeholder 4">
            <a:extLst>
              <a:ext uri="{FF2B5EF4-FFF2-40B4-BE49-F238E27FC236}">
                <a16:creationId xmlns:a16="http://schemas.microsoft.com/office/drawing/2014/main" id="{4343AE62-A760-D6FB-AB0D-6F08D274CD5A}"/>
              </a:ext>
            </a:extLst>
          </p:cNvPr>
          <p:cNvSpPr>
            <a:spLocks noGrp="1"/>
          </p:cNvSpPr>
          <p:nvPr>
            <p:ph type="ftr" sz="quarter" idx="11"/>
          </p:nvPr>
        </p:nvSpPr>
        <p:spPr>
          <a:xfrm>
            <a:off x="4038600" y="6356350"/>
            <a:ext cx="4114800" cy="365125"/>
          </a:xfrm>
        </p:spPr>
        <p:txBody>
          <a:bodyPr/>
          <a:lstStyle/>
          <a:p>
            <a:endParaRPr lang="es-ES_tradnl"/>
          </a:p>
        </p:txBody>
      </p:sp>
      <p:sp>
        <p:nvSpPr>
          <p:cNvPr id="33" name="Slide Number Placeholder 5">
            <a:extLst>
              <a:ext uri="{FF2B5EF4-FFF2-40B4-BE49-F238E27FC236}">
                <a16:creationId xmlns:a16="http://schemas.microsoft.com/office/drawing/2014/main" id="{5A5ACFEC-CA1D-6A4D-96F4-D11DED7FBB0B}"/>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spTree>
    <p:extLst>
      <p:ext uri="{BB962C8B-B14F-4D97-AF65-F5344CB8AC3E}">
        <p14:creationId xmlns:p14="http://schemas.microsoft.com/office/powerpoint/2010/main" val="3331208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CA6EC-68B6-4109-AE59-D04BDB262D1E}"/>
              </a:ext>
            </a:extLst>
          </p:cNvPr>
          <p:cNvSpPr>
            <a:spLocks noGrp="1"/>
          </p:cNvSpPr>
          <p:nvPr>
            <p:ph type="title"/>
          </p:nvPr>
        </p:nvSpPr>
        <p:spPr>
          <a:xfrm>
            <a:off x="2691063" y="2398084"/>
            <a:ext cx="7042484" cy="697437"/>
          </a:xfrm>
        </p:spPr>
        <p:txBody>
          <a:bodyPr>
            <a:normAutofit/>
          </a:bodyPr>
          <a:lstStyle>
            <a:lvl1pPr algn="ctr">
              <a:defRPr sz="3200"/>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72F98687-F38E-4298-92C3-601F0836BE4B}"/>
              </a:ext>
            </a:extLst>
          </p:cNvPr>
          <p:cNvSpPr>
            <a:spLocks noGrp="1"/>
          </p:cNvSpPr>
          <p:nvPr>
            <p:ph type="body" sz="quarter" idx="13"/>
          </p:nvPr>
        </p:nvSpPr>
        <p:spPr>
          <a:xfrm>
            <a:off x="838200" y="3518954"/>
            <a:ext cx="10515600" cy="27132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reeform: Shape 9">
            <a:extLst>
              <a:ext uri="{FF2B5EF4-FFF2-40B4-BE49-F238E27FC236}">
                <a16:creationId xmlns:a16="http://schemas.microsoft.com/office/drawing/2014/main" id="{CCB776CA-1628-49DF-A520-0DDD76D8CF16}"/>
              </a:ext>
            </a:extLst>
          </p:cNvPr>
          <p:cNvSpPr/>
          <p:nvPr/>
        </p:nvSpPr>
        <p:spPr>
          <a:xfrm>
            <a:off x="4635727" y="3227509"/>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1" name="Date Placeholder 3">
            <a:extLst>
              <a:ext uri="{FF2B5EF4-FFF2-40B4-BE49-F238E27FC236}">
                <a16:creationId xmlns:a16="http://schemas.microsoft.com/office/drawing/2014/main" id="{7B0A9209-77EA-D52E-415E-37557953F2AB}"/>
              </a:ext>
            </a:extLst>
          </p:cNvPr>
          <p:cNvSpPr>
            <a:spLocks noGrp="1"/>
          </p:cNvSpPr>
          <p:nvPr>
            <p:ph type="dt" sz="half" idx="10"/>
          </p:nvPr>
        </p:nvSpPr>
        <p:spPr>
          <a:xfrm>
            <a:off x="8610600" y="6356350"/>
            <a:ext cx="2743200" cy="365125"/>
          </a:xfrm>
        </p:spPr>
        <p:txBody>
          <a:bodyPr/>
          <a:lstStyle/>
          <a:p>
            <a:endParaRPr lang="es-ES_tradnl" dirty="0"/>
          </a:p>
        </p:txBody>
      </p:sp>
      <p:sp>
        <p:nvSpPr>
          <p:cNvPr id="32" name="Footer Placeholder 4">
            <a:extLst>
              <a:ext uri="{FF2B5EF4-FFF2-40B4-BE49-F238E27FC236}">
                <a16:creationId xmlns:a16="http://schemas.microsoft.com/office/drawing/2014/main" id="{B7090A89-C632-BE14-735A-57404BD5DAF5}"/>
              </a:ext>
            </a:extLst>
          </p:cNvPr>
          <p:cNvSpPr>
            <a:spLocks noGrp="1"/>
          </p:cNvSpPr>
          <p:nvPr>
            <p:ph type="ftr" sz="quarter" idx="11"/>
          </p:nvPr>
        </p:nvSpPr>
        <p:spPr>
          <a:xfrm>
            <a:off x="4038600" y="6356350"/>
            <a:ext cx="4114800" cy="365125"/>
          </a:xfrm>
        </p:spPr>
        <p:txBody>
          <a:bodyPr/>
          <a:lstStyle/>
          <a:p>
            <a:endParaRPr lang="es-ES_tradnl"/>
          </a:p>
        </p:txBody>
      </p:sp>
      <p:sp>
        <p:nvSpPr>
          <p:cNvPr id="33" name="Slide Number Placeholder 5">
            <a:extLst>
              <a:ext uri="{FF2B5EF4-FFF2-40B4-BE49-F238E27FC236}">
                <a16:creationId xmlns:a16="http://schemas.microsoft.com/office/drawing/2014/main" id="{554CB0B0-781F-99A7-D33A-44BC8E4612C5}"/>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54" name="Graphic 21">
            <a:extLst>
              <a:ext uri="{FF2B5EF4-FFF2-40B4-BE49-F238E27FC236}">
                <a16:creationId xmlns:a16="http://schemas.microsoft.com/office/drawing/2014/main" id="{DC7F7C12-1751-CF6B-54DA-2A52F5FBAAFC}"/>
              </a:ext>
            </a:extLst>
          </p:cNvPr>
          <p:cNvGrpSpPr/>
          <p:nvPr userDrawn="1"/>
        </p:nvGrpSpPr>
        <p:grpSpPr>
          <a:xfrm>
            <a:off x="11388348" y="6163653"/>
            <a:ext cx="501441" cy="465792"/>
            <a:chOff x="11357791" y="166468"/>
            <a:chExt cx="523875" cy="486632"/>
          </a:xfrm>
          <a:solidFill>
            <a:schemeClr val="tx1"/>
          </a:solidFill>
        </p:grpSpPr>
        <p:sp>
          <p:nvSpPr>
            <p:cNvPr id="55" name="Freeform: Shape 11">
              <a:extLst>
                <a:ext uri="{FF2B5EF4-FFF2-40B4-BE49-F238E27FC236}">
                  <a16:creationId xmlns:a16="http://schemas.microsoft.com/office/drawing/2014/main" id="{4A738E50-5AC6-6E50-3A55-FE5981D0FD69}"/>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6" name="Freeform: Shape 12">
              <a:extLst>
                <a:ext uri="{FF2B5EF4-FFF2-40B4-BE49-F238E27FC236}">
                  <a16:creationId xmlns:a16="http://schemas.microsoft.com/office/drawing/2014/main" id="{4E4C9F8F-72CE-AAF5-5AA9-CBAAD95650D0}"/>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7" name="Freeform: Shape 13">
              <a:extLst>
                <a:ext uri="{FF2B5EF4-FFF2-40B4-BE49-F238E27FC236}">
                  <a16:creationId xmlns:a16="http://schemas.microsoft.com/office/drawing/2014/main" id="{23FDAA3E-5DAF-F3A7-316C-5F1CAE036C6B}"/>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14">
              <a:extLst>
                <a:ext uri="{FF2B5EF4-FFF2-40B4-BE49-F238E27FC236}">
                  <a16:creationId xmlns:a16="http://schemas.microsoft.com/office/drawing/2014/main" id="{7F3A1038-9C6E-7EB5-6FE6-C179186197CC}"/>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9" name="Freeform: Shape 15">
              <a:extLst>
                <a:ext uri="{FF2B5EF4-FFF2-40B4-BE49-F238E27FC236}">
                  <a16:creationId xmlns:a16="http://schemas.microsoft.com/office/drawing/2014/main" id="{71E81FC7-9151-26DA-ACF5-23EEAE87F859}"/>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60" name="Freeform: Shape 16">
              <a:extLst>
                <a:ext uri="{FF2B5EF4-FFF2-40B4-BE49-F238E27FC236}">
                  <a16:creationId xmlns:a16="http://schemas.microsoft.com/office/drawing/2014/main" id="{0DD669B6-1C13-97BE-1A37-BD5111313095}"/>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61" name="Freeform: Shape 17">
              <a:extLst>
                <a:ext uri="{FF2B5EF4-FFF2-40B4-BE49-F238E27FC236}">
                  <a16:creationId xmlns:a16="http://schemas.microsoft.com/office/drawing/2014/main" id="{CD48AE1C-209A-558F-F7D9-260231BC9162}"/>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62" name="Freeform: Shape 18">
              <a:extLst>
                <a:ext uri="{FF2B5EF4-FFF2-40B4-BE49-F238E27FC236}">
                  <a16:creationId xmlns:a16="http://schemas.microsoft.com/office/drawing/2014/main" id="{166FE2E6-6CF2-08D6-EB17-E13CF6E51AA2}"/>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63" name="Freeform: Shape 19">
              <a:extLst>
                <a:ext uri="{FF2B5EF4-FFF2-40B4-BE49-F238E27FC236}">
                  <a16:creationId xmlns:a16="http://schemas.microsoft.com/office/drawing/2014/main" id="{F2772926-3422-AC86-557C-120A4B7F53B8}"/>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64" name="Freeform: Shape 20">
              <a:extLst>
                <a:ext uri="{FF2B5EF4-FFF2-40B4-BE49-F238E27FC236}">
                  <a16:creationId xmlns:a16="http://schemas.microsoft.com/office/drawing/2014/main" id="{BC88CB08-3D6C-C26D-D37E-5D711F31F905}"/>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65" name="Freeform: Shape 21">
              <a:extLst>
                <a:ext uri="{FF2B5EF4-FFF2-40B4-BE49-F238E27FC236}">
                  <a16:creationId xmlns:a16="http://schemas.microsoft.com/office/drawing/2014/main" id="{6F92B44B-1D5C-8CB2-F291-8E322599EF7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2">
              <a:extLst>
                <a:ext uri="{FF2B5EF4-FFF2-40B4-BE49-F238E27FC236}">
                  <a16:creationId xmlns:a16="http://schemas.microsoft.com/office/drawing/2014/main" id="{7E0DD48B-D5B0-724F-BF72-909BC2EDFD08}"/>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7" name="Freeform: Shape 23">
              <a:extLst>
                <a:ext uri="{FF2B5EF4-FFF2-40B4-BE49-F238E27FC236}">
                  <a16:creationId xmlns:a16="http://schemas.microsoft.com/office/drawing/2014/main" id="{CA1DFEA2-D161-0AE5-90A7-7BD603200179}"/>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8" name="Freeform: Shape 24">
              <a:extLst>
                <a:ext uri="{FF2B5EF4-FFF2-40B4-BE49-F238E27FC236}">
                  <a16:creationId xmlns:a16="http://schemas.microsoft.com/office/drawing/2014/main" id="{26AF249A-D5C9-A4A9-8498-437C5FD97FD3}"/>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9" name="Freeform: Shape 25">
              <a:extLst>
                <a:ext uri="{FF2B5EF4-FFF2-40B4-BE49-F238E27FC236}">
                  <a16:creationId xmlns:a16="http://schemas.microsoft.com/office/drawing/2014/main" id="{008BF850-E81F-8BBF-50A8-B98771D05C4D}"/>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0" name="Freeform: Shape 26">
              <a:extLst>
                <a:ext uri="{FF2B5EF4-FFF2-40B4-BE49-F238E27FC236}">
                  <a16:creationId xmlns:a16="http://schemas.microsoft.com/office/drawing/2014/main" id="{0AF28981-D06F-5F93-CF0A-F025A50420BB}"/>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71" name="Freeform: Shape 27">
              <a:extLst>
                <a:ext uri="{FF2B5EF4-FFF2-40B4-BE49-F238E27FC236}">
                  <a16:creationId xmlns:a16="http://schemas.microsoft.com/office/drawing/2014/main" id="{8A9D2B46-6A24-9514-7F5B-DC8EDE579624}"/>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2" name="Freeform: Shape 28">
              <a:extLst>
                <a:ext uri="{FF2B5EF4-FFF2-40B4-BE49-F238E27FC236}">
                  <a16:creationId xmlns:a16="http://schemas.microsoft.com/office/drawing/2014/main" id="{E3BFC096-4CF2-9B87-98EE-017DF0BF08B1}"/>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29">
              <a:extLst>
                <a:ext uri="{FF2B5EF4-FFF2-40B4-BE49-F238E27FC236}">
                  <a16:creationId xmlns:a16="http://schemas.microsoft.com/office/drawing/2014/main" id="{75AA0CCF-2C9A-937A-4893-D8BB71329D54}"/>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365698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ustom Layout">
    <p:bg>
      <p:bgRef idx="1001">
        <a:schemeClr val="bg1"/>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2F98687-F38E-4298-92C3-601F0836BE4B}"/>
              </a:ext>
            </a:extLst>
          </p:cNvPr>
          <p:cNvSpPr>
            <a:spLocks noGrp="1"/>
          </p:cNvSpPr>
          <p:nvPr>
            <p:ph type="body" sz="quarter" idx="13"/>
          </p:nvPr>
        </p:nvSpPr>
        <p:spPr>
          <a:xfrm>
            <a:off x="838200" y="1697696"/>
            <a:ext cx="10515600" cy="45344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itle 1">
            <a:extLst>
              <a:ext uri="{FF2B5EF4-FFF2-40B4-BE49-F238E27FC236}">
                <a16:creationId xmlns:a16="http://schemas.microsoft.com/office/drawing/2014/main" id="{47E52777-42E2-4738-B9D5-62E1A5352C59}"/>
              </a:ext>
            </a:extLst>
          </p:cNvPr>
          <p:cNvSpPr>
            <a:spLocks noGrp="1"/>
          </p:cNvSpPr>
          <p:nvPr>
            <p:ph type="title"/>
          </p:nvPr>
        </p:nvSpPr>
        <p:spPr>
          <a:xfrm>
            <a:off x="2691063" y="675704"/>
            <a:ext cx="7042484" cy="697437"/>
          </a:xfrm>
        </p:spPr>
        <p:txBody>
          <a:bodyPr>
            <a:normAutofit/>
          </a:bodyPr>
          <a:lstStyle>
            <a:lvl1pPr algn="ctr">
              <a:defRPr sz="3200"/>
            </a:lvl1pPr>
          </a:lstStyle>
          <a:p>
            <a:r>
              <a:rPr lang="en-US"/>
              <a:t>Click to edit Master title style</a:t>
            </a:r>
            <a:endParaRPr lang="en-US" dirty="0"/>
          </a:p>
        </p:txBody>
      </p:sp>
      <p:sp>
        <p:nvSpPr>
          <p:cNvPr id="30" name="Freeform: Shape 29">
            <a:extLst>
              <a:ext uri="{FF2B5EF4-FFF2-40B4-BE49-F238E27FC236}">
                <a16:creationId xmlns:a16="http://schemas.microsoft.com/office/drawing/2014/main" id="{EB5E8A26-CB7F-4808-B59D-FCD154A872E9}"/>
              </a:ext>
            </a:extLst>
          </p:cNvPr>
          <p:cNvSpPr/>
          <p:nvPr/>
        </p:nvSpPr>
        <p:spPr>
          <a:xfrm>
            <a:off x="4635727" y="1505129"/>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7" name="Date Placeholder 3">
            <a:extLst>
              <a:ext uri="{FF2B5EF4-FFF2-40B4-BE49-F238E27FC236}">
                <a16:creationId xmlns:a16="http://schemas.microsoft.com/office/drawing/2014/main" id="{F140B83A-320E-53EF-850A-30CDE799E1A1}"/>
              </a:ext>
            </a:extLst>
          </p:cNvPr>
          <p:cNvSpPr>
            <a:spLocks noGrp="1"/>
          </p:cNvSpPr>
          <p:nvPr>
            <p:ph type="dt" sz="half" idx="10"/>
          </p:nvPr>
        </p:nvSpPr>
        <p:spPr>
          <a:xfrm>
            <a:off x="8610600" y="6356350"/>
            <a:ext cx="2743200" cy="365125"/>
          </a:xfrm>
        </p:spPr>
        <p:txBody>
          <a:bodyPr/>
          <a:lstStyle/>
          <a:p>
            <a:endParaRPr lang="es-ES_tradnl" dirty="0"/>
          </a:p>
        </p:txBody>
      </p:sp>
      <p:sp>
        <p:nvSpPr>
          <p:cNvPr id="28" name="Footer Placeholder 4">
            <a:extLst>
              <a:ext uri="{FF2B5EF4-FFF2-40B4-BE49-F238E27FC236}">
                <a16:creationId xmlns:a16="http://schemas.microsoft.com/office/drawing/2014/main" id="{845AA9FB-C5B3-58C4-1F1D-F4852F688A6C}"/>
              </a:ext>
            </a:extLst>
          </p:cNvPr>
          <p:cNvSpPr>
            <a:spLocks noGrp="1"/>
          </p:cNvSpPr>
          <p:nvPr>
            <p:ph type="ftr" sz="quarter" idx="11"/>
          </p:nvPr>
        </p:nvSpPr>
        <p:spPr>
          <a:xfrm>
            <a:off x="4038600" y="6356350"/>
            <a:ext cx="4114800" cy="365125"/>
          </a:xfrm>
        </p:spPr>
        <p:txBody>
          <a:bodyPr/>
          <a:lstStyle/>
          <a:p>
            <a:endParaRPr lang="es-ES_tradnl"/>
          </a:p>
        </p:txBody>
      </p:sp>
      <p:sp>
        <p:nvSpPr>
          <p:cNvPr id="31" name="Slide Number Placeholder 5">
            <a:extLst>
              <a:ext uri="{FF2B5EF4-FFF2-40B4-BE49-F238E27FC236}">
                <a16:creationId xmlns:a16="http://schemas.microsoft.com/office/drawing/2014/main" id="{9F436A72-397E-5621-DFD3-47E6BDD4E465}"/>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52" name="Graphic 21">
            <a:extLst>
              <a:ext uri="{FF2B5EF4-FFF2-40B4-BE49-F238E27FC236}">
                <a16:creationId xmlns:a16="http://schemas.microsoft.com/office/drawing/2014/main" id="{6E1255FE-F940-E51E-BA66-4AB8A4F315F8}"/>
              </a:ext>
            </a:extLst>
          </p:cNvPr>
          <p:cNvGrpSpPr/>
          <p:nvPr userDrawn="1"/>
        </p:nvGrpSpPr>
        <p:grpSpPr>
          <a:xfrm>
            <a:off x="11388348" y="6163653"/>
            <a:ext cx="501441" cy="465792"/>
            <a:chOff x="11357791" y="166468"/>
            <a:chExt cx="523875" cy="486632"/>
          </a:xfrm>
          <a:solidFill>
            <a:schemeClr val="tx1"/>
          </a:solidFill>
        </p:grpSpPr>
        <p:sp>
          <p:nvSpPr>
            <p:cNvPr id="53" name="Freeform: Shape 11">
              <a:extLst>
                <a:ext uri="{FF2B5EF4-FFF2-40B4-BE49-F238E27FC236}">
                  <a16:creationId xmlns:a16="http://schemas.microsoft.com/office/drawing/2014/main" id="{2F015794-F4AB-C616-ABD0-D90F51F21BBE}"/>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4" name="Freeform: Shape 12">
              <a:extLst>
                <a:ext uri="{FF2B5EF4-FFF2-40B4-BE49-F238E27FC236}">
                  <a16:creationId xmlns:a16="http://schemas.microsoft.com/office/drawing/2014/main" id="{01F213E7-2125-08EA-240C-4DA3379C9A6D}"/>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13">
              <a:extLst>
                <a:ext uri="{FF2B5EF4-FFF2-40B4-BE49-F238E27FC236}">
                  <a16:creationId xmlns:a16="http://schemas.microsoft.com/office/drawing/2014/main" id="{F1310BB7-9E61-1257-06BF-065C73C2285B}"/>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6" name="Freeform: Shape 14">
              <a:extLst>
                <a:ext uri="{FF2B5EF4-FFF2-40B4-BE49-F238E27FC236}">
                  <a16:creationId xmlns:a16="http://schemas.microsoft.com/office/drawing/2014/main" id="{9807F75B-8E40-9503-2B3B-E535A618ABB6}"/>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7" name="Freeform: Shape 15">
              <a:extLst>
                <a:ext uri="{FF2B5EF4-FFF2-40B4-BE49-F238E27FC236}">
                  <a16:creationId xmlns:a16="http://schemas.microsoft.com/office/drawing/2014/main" id="{3604445D-D9AC-680B-BFC1-2F972DCC0D9F}"/>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8" name="Freeform: Shape 16">
              <a:extLst>
                <a:ext uri="{FF2B5EF4-FFF2-40B4-BE49-F238E27FC236}">
                  <a16:creationId xmlns:a16="http://schemas.microsoft.com/office/drawing/2014/main" id="{2E2DC48C-5E74-563C-7934-367D195D9E58}"/>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9" name="Freeform: Shape 17">
              <a:extLst>
                <a:ext uri="{FF2B5EF4-FFF2-40B4-BE49-F238E27FC236}">
                  <a16:creationId xmlns:a16="http://schemas.microsoft.com/office/drawing/2014/main" id="{FABC430B-D9CE-A0C8-C94A-5CCD9D188AEC}"/>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60" name="Freeform: Shape 18">
              <a:extLst>
                <a:ext uri="{FF2B5EF4-FFF2-40B4-BE49-F238E27FC236}">
                  <a16:creationId xmlns:a16="http://schemas.microsoft.com/office/drawing/2014/main" id="{E386CC45-6D90-47A4-A358-E2A64D28BAE4}"/>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61" name="Freeform: Shape 19">
              <a:extLst>
                <a:ext uri="{FF2B5EF4-FFF2-40B4-BE49-F238E27FC236}">
                  <a16:creationId xmlns:a16="http://schemas.microsoft.com/office/drawing/2014/main" id="{0FE63335-00E7-49CA-648A-1502CD54E7B0}"/>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62" name="Freeform: Shape 20">
              <a:extLst>
                <a:ext uri="{FF2B5EF4-FFF2-40B4-BE49-F238E27FC236}">
                  <a16:creationId xmlns:a16="http://schemas.microsoft.com/office/drawing/2014/main" id="{A7D20551-3A47-0C81-69EB-DA6C5CB734B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63" name="Freeform: Shape 21">
              <a:extLst>
                <a:ext uri="{FF2B5EF4-FFF2-40B4-BE49-F238E27FC236}">
                  <a16:creationId xmlns:a16="http://schemas.microsoft.com/office/drawing/2014/main" id="{E149478E-F0F7-5501-C05C-2A59BE6E1AF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2">
              <a:extLst>
                <a:ext uri="{FF2B5EF4-FFF2-40B4-BE49-F238E27FC236}">
                  <a16:creationId xmlns:a16="http://schemas.microsoft.com/office/drawing/2014/main" id="{8B5840DE-64B9-10B1-15F1-9869C81E68AB}"/>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5" name="Freeform: Shape 23">
              <a:extLst>
                <a:ext uri="{FF2B5EF4-FFF2-40B4-BE49-F238E27FC236}">
                  <a16:creationId xmlns:a16="http://schemas.microsoft.com/office/drawing/2014/main" id="{C1F35197-7C9A-A761-5D29-1262B53B9E8B}"/>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6" name="Freeform: Shape 24">
              <a:extLst>
                <a:ext uri="{FF2B5EF4-FFF2-40B4-BE49-F238E27FC236}">
                  <a16:creationId xmlns:a16="http://schemas.microsoft.com/office/drawing/2014/main" id="{862B20EB-8C1E-B4DE-22D2-5440797D6A04}"/>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5">
              <a:extLst>
                <a:ext uri="{FF2B5EF4-FFF2-40B4-BE49-F238E27FC236}">
                  <a16:creationId xmlns:a16="http://schemas.microsoft.com/office/drawing/2014/main" id="{F05802E0-12BA-7A2D-256E-A26DE9D8B5EC}"/>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8" name="Freeform: Shape 26">
              <a:extLst>
                <a:ext uri="{FF2B5EF4-FFF2-40B4-BE49-F238E27FC236}">
                  <a16:creationId xmlns:a16="http://schemas.microsoft.com/office/drawing/2014/main" id="{AA13B5AF-FC23-ABAE-B975-DB20E2D44E59}"/>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9" name="Freeform: Shape 27">
              <a:extLst>
                <a:ext uri="{FF2B5EF4-FFF2-40B4-BE49-F238E27FC236}">
                  <a16:creationId xmlns:a16="http://schemas.microsoft.com/office/drawing/2014/main" id="{E8EA5D9D-EEB2-8BCE-F686-7228339D598F}"/>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0" name="Freeform: Shape 28">
              <a:extLst>
                <a:ext uri="{FF2B5EF4-FFF2-40B4-BE49-F238E27FC236}">
                  <a16:creationId xmlns:a16="http://schemas.microsoft.com/office/drawing/2014/main" id="{1ED8802E-CE5C-C84D-D353-3C220BB3D4E0}"/>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1" name="Freeform: Shape 29">
              <a:extLst>
                <a:ext uri="{FF2B5EF4-FFF2-40B4-BE49-F238E27FC236}">
                  <a16:creationId xmlns:a16="http://schemas.microsoft.com/office/drawing/2014/main" id="{C884BDAE-1A54-0B64-3607-AA1527491951}"/>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58666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585096"/>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1512785"/>
            <a:ext cx="10718486" cy="4356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1287746"/>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B4318EE4-32A4-8ABB-B8D8-3DDF5922CF67}"/>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B289E2EF-27C4-A2FE-5CB4-A148DBC6A58E}"/>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6E312F57-E60E-E702-ED66-8ADB5C2D0C82}"/>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E91B7C6F-53D3-646B-4677-7642EF2A928A}"/>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C99B51E2-DD93-8D6D-22B4-A8BE442F2E82}"/>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6B69B4CE-7961-D680-5C02-663AA71E56F5}"/>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3084138D-7612-08ED-1B9E-91A50171C6A2}"/>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B1D94BF9-3C99-26AF-F5DB-2D8E28750E6C}"/>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29828E37-0954-BA1D-9FDF-A52F3AD5371D}"/>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488F00A1-FA7F-B480-C7ED-E6D19DC61785}"/>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85914C71-D15B-19E5-99AF-39363F3CE391}"/>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6AC18AE0-6E53-82D5-B4EC-92AB1760D34C}"/>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D81BFD57-CE19-B05D-AB7E-48874C7C9108}"/>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57EC7044-20D5-81B7-0D90-B0D305A5CEE5}"/>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33EA3834-D5FE-8C8F-EEDF-4C3AB3E6001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68E8BC05-D8B6-CE92-DC6A-D362B097278F}"/>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FF0B7F5C-4C40-FFE5-36FF-BBB57011603E}"/>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C0B52C3E-0C20-5DB3-B9B7-2A57DE789630}"/>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07201711-4E06-20B4-D7E1-065C1E163CD9}"/>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40AE9DB7-EDF5-C141-589D-F27519A535CF}"/>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4C770827-3061-8792-2DA0-1C1FFF37E134}"/>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287B4E19-C367-5653-C901-01DD7EFC945D}"/>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3F08E1DE-C774-5231-B8BE-AB7E8FAC03A5}"/>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751821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2180678"/>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3231967"/>
            <a:ext cx="10718486" cy="2636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2883328"/>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0B7B0FEB-E21A-16F9-B8F5-8C621BE9B92C}"/>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B12CE816-479D-0ED7-7009-4CD202383787}"/>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B5B485FC-D473-4CC9-81AA-6F5F44519DED}"/>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62C4B71A-45B7-63A3-099C-827E76F1867E}"/>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70572D04-134F-2F79-D509-93CFAECDFC44}"/>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BE64CC76-11C2-6C89-6987-36EB923EF4BA}"/>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B83BCEB1-30A4-4204-D301-94581D32E50E}"/>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64207E3E-E3A8-8BFE-4CF8-1FE492DDF9B3}"/>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4489662A-F40A-8E07-AD80-34E9730F79E8}"/>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6CE8392E-DB5E-1D22-58BB-28FB8F6B8C1D}"/>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6467EDD2-BEBE-A053-8921-FD833A0254A5}"/>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202C7956-3E47-F08A-42C4-A912D25A3314}"/>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91CA5DBD-7C97-C897-465E-65722FB20ED6}"/>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848BC815-F02C-93A8-A320-A2AEF3A7BCB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9ECEA250-9CA5-9DE6-7BB2-BB974F5843FF}"/>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D382FD69-F8E6-7AE6-3330-03639D81C22C}"/>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C4F9DA5F-30F7-756E-6DB1-26A41D69A0CA}"/>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98F7ABE3-24EA-6423-719A-B0A49CBEE0B7}"/>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63DE6E93-7F65-1D5F-5B43-7575977E3364}"/>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D8E44725-F138-5072-1672-F21CF94CD635}"/>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E668F50F-E00B-C13A-C2D6-DBA89050D9CC}"/>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A939C8EE-F969-AF4B-7664-D78866E07669}"/>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A9A33CF0-8073-D986-E7A1-E47AE39070CF}"/>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649427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and Vertical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585096"/>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1512785"/>
            <a:ext cx="10718486" cy="4356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1287746"/>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B4318EE4-32A4-8ABB-B8D8-3DDF5922CF67}"/>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B289E2EF-27C4-A2FE-5CB4-A148DBC6A58E}"/>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6E312F57-E60E-E702-ED66-8ADB5C2D0C82}"/>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E91B7C6F-53D3-646B-4677-7642EF2A928A}"/>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C99B51E2-DD93-8D6D-22B4-A8BE442F2E82}"/>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6B69B4CE-7961-D680-5C02-663AA71E56F5}"/>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3084138D-7612-08ED-1B9E-91A50171C6A2}"/>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B1D94BF9-3C99-26AF-F5DB-2D8E28750E6C}"/>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29828E37-0954-BA1D-9FDF-A52F3AD5371D}"/>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488F00A1-FA7F-B480-C7ED-E6D19DC61785}"/>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85914C71-D15B-19E5-99AF-39363F3CE391}"/>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6AC18AE0-6E53-82D5-B4EC-92AB1760D34C}"/>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D81BFD57-CE19-B05D-AB7E-48874C7C9108}"/>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57EC7044-20D5-81B7-0D90-B0D305A5CEE5}"/>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33EA3834-D5FE-8C8F-EEDF-4C3AB3E6001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68E8BC05-D8B6-CE92-DC6A-D362B097278F}"/>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FF0B7F5C-4C40-FFE5-36FF-BBB57011603E}"/>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C0B52C3E-0C20-5DB3-B9B7-2A57DE789630}"/>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07201711-4E06-20B4-D7E1-065C1E163CD9}"/>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40AE9DB7-EDF5-C141-589D-F27519A535CF}"/>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4C770827-3061-8792-2DA0-1C1FFF37E134}"/>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287B4E19-C367-5653-C901-01DD7EFC945D}"/>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3F08E1DE-C774-5231-B8BE-AB7E8FAC03A5}"/>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94951035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itle and Vertical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2180678"/>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3231967"/>
            <a:ext cx="10718486" cy="2636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2883328"/>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A52CFCF6-70D5-CB92-FD08-B5263651DA8E}"/>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416E5C34-0330-9655-EAF5-ECFD6CD68E81}"/>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E970C6D7-AD70-EF39-BFA8-170D4486CFAB}"/>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4B6FA2DD-D3D9-5FF8-B3A2-4BCF3F2C5336}"/>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27B6F48F-9848-9886-E904-417F3101A69B}"/>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5F3C0EDA-1CB5-308C-5DD1-E8E78ECB5164}"/>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C5105ACA-8BAC-0841-D14C-797392C52E4D}"/>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186C3F67-64C9-0422-BA07-F113777D3803}"/>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DE5BD5B9-E075-2D51-C668-60B49DCBA1EE}"/>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856E94CC-BE27-B066-3A5A-D0C7E618DEE9}"/>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97166671-169E-5E9D-44CF-0F6DC64B77E7}"/>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808271E8-9BED-B2E2-EEA3-629372B860F3}"/>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61022456-2907-B784-E5F5-3C037E082423}"/>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A46FC3DF-CA78-3C4B-16A7-796C48630CE0}"/>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620808EC-759A-588F-812C-2526C9AE126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55952FF1-E4FD-AC6E-B52E-131370DB96A5}"/>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8BC940A2-28E9-9E55-60A9-15149A7CA067}"/>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C893C9F1-B15B-276E-4F94-47A401756B93}"/>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C4597F84-54E5-2BBE-AA7E-2987B705AA7F}"/>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7894D12A-671C-A0CC-EEB2-D9D3C3268C33}"/>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364C4F2F-42EF-8B17-B150-8730A238AD3F}"/>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D10C31EB-099D-BFA4-75F0-CBA0CB1A3905}"/>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A86B0AE1-B9A9-4CA4-B220-BAEB182EADCB}"/>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50629144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585096"/>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1512785"/>
            <a:ext cx="10718486" cy="4356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1287746"/>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4FDEBD38-5077-697B-F354-F382922BD274}"/>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5340B11A-A338-C389-3A1E-21FD41BA08F3}"/>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664D5394-42B9-DF33-C59B-2F269EA1A9E1}"/>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1B756222-9F9A-BEAB-7D80-9B90C12E1D87}"/>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611EE148-3F19-84BC-749E-76FDB83A637B}"/>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ECDCC022-00F3-3248-F31E-B5E04383A4FA}"/>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26809772-08E7-D4A2-AD8F-7D0F4FFA283B}"/>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4DA644CF-D694-F4E0-0840-2D0B348998F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28AFF9C5-119D-F2CF-0F89-49CA83ACC518}"/>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5971553C-A26B-B535-8737-F62B1D30A643}"/>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71BDC57B-C3D3-16F4-992E-68E0D6FECD1A}"/>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87A73F61-A584-B26D-71F8-1A5857DE9750}"/>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D9E42BC4-6F90-15AD-AA18-0708FFABFD62}"/>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C1B2E06B-F0A0-4AAF-2B90-20DC5BE43A47}"/>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EB22F96A-4E8E-A55B-B561-2EB9450B4519}"/>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6DC40A7A-4399-87A0-A676-27C0FE547D09}"/>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A9E8682B-310B-7BFD-6BDB-C4505B69B110}"/>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51813A51-7C4B-2BB2-D911-82BAE9358352}"/>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44DCA7E5-9044-927F-D56A-09635407CF2A}"/>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5B74BDF2-D463-8011-ACC5-92C41F896CFC}"/>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4243F741-3DF7-12CD-A374-336B18614060}"/>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40DB3E66-6615-E73C-569C-C4DB9DC1127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F21CD8E8-9D5D-AF10-0034-9C78F032877D}"/>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75452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7_Title and Vertical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669507" y="585096"/>
            <a:ext cx="7163224" cy="538191"/>
          </a:xfrm>
        </p:spPr>
        <p:txBody>
          <a:bodyPr>
            <a:normAutofit/>
          </a:bodyPr>
          <a:lstStyle>
            <a:lvl1pPr>
              <a:defRPr sz="3200"/>
            </a:lvl1pPr>
          </a:lstStyle>
          <a:p>
            <a:r>
              <a:rPr lang="en-US"/>
              <a:t>Click to edit Master title style</a:t>
            </a:r>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669507" y="1512785"/>
            <a:ext cx="10718486" cy="4356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a:extLst>
              <a:ext uri="{FF2B5EF4-FFF2-40B4-BE49-F238E27FC236}">
                <a16:creationId xmlns:a16="http://schemas.microsoft.com/office/drawing/2014/main" id="{BD45902C-63DC-4CE5-B364-014D7B6EA6DC}"/>
              </a:ext>
            </a:extLst>
          </p:cNvPr>
          <p:cNvSpPr/>
          <p:nvPr/>
        </p:nvSpPr>
        <p:spPr>
          <a:xfrm>
            <a:off x="669507" y="1287746"/>
            <a:ext cx="3153156" cy="60579"/>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5" name="Date Placeholder 3">
            <a:extLst>
              <a:ext uri="{FF2B5EF4-FFF2-40B4-BE49-F238E27FC236}">
                <a16:creationId xmlns:a16="http://schemas.microsoft.com/office/drawing/2014/main" id="{4FDEBD38-5077-697B-F354-F382922BD274}"/>
              </a:ext>
            </a:extLst>
          </p:cNvPr>
          <p:cNvSpPr>
            <a:spLocks noGrp="1"/>
          </p:cNvSpPr>
          <p:nvPr>
            <p:ph type="dt" sz="half" idx="11"/>
          </p:nvPr>
        </p:nvSpPr>
        <p:spPr>
          <a:xfrm>
            <a:off x="8610600" y="6356350"/>
            <a:ext cx="2743200" cy="365125"/>
          </a:xfrm>
        </p:spPr>
        <p:txBody>
          <a:bodyPr/>
          <a:lstStyle/>
          <a:p>
            <a:endParaRPr lang="es-ES_tradnl" dirty="0"/>
          </a:p>
        </p:txBody>
      </p:sp>
      <p:sp>
        <p:nvSpPr>
          <p:cNvPr id="26" name="Footer Placeholder 4">
            <a:extLst>
              <a:ext uri="{FF2B5EF4-FFF2-40B4-BE49-F238E27FC236}">
                <a16:creationId xmlns:a16="http://schemas.microsoft.com/office/drawing/2014/main" id="{5340B11A-A338-C389-3A1E-21FD41BA08F3}"/>
              </a:ext>
            </a:extLst>
          </p:cNvPr>
          <p:cNvSpPr>
            <a:spLocks noGrp="1"/>
          </p:cNvSpPr>
          <p:nvPr>
            <p:ph type="ftr" sz="quarter" idx="12"/>
          </p:nvPr>
        </p:nvSpPr>
        <p:spPr>
          <a:xfrm>
            <a:off x="4038600" y="6356350"/>
            <a:ext cx="4114800" cy="365125"/>
          </a:xfrm>
        </p:spPr>
        <p:txBody>
          <a:bodyPr/>
          <a:lstStyle/>
          <a:p>
            <a:endParaRPr lang="es-ES_tradnl"/>
          </a:p>
        </p:txBody>
      </p:sp>
      <p:sp>
        <p:nvSpPr>
          <p:cNvPr id="27" name="Slide Number Placeholder 5">
            <a:extLst>
              <a:ext uri="{FF2B5EF4-FFF2-40B4-BE49-F238E27FC236}">
                <a16:creationId xmlns:a16="http://schemas.microsoft.com/office/drawing/2014/main" id="{664D5394-42B9-DF33-C59B-2F269EA1A9E1}"/>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28" name="Graphic 21">
            <a:extLst>
              <a:ext uri="{FF2B5EF4-FFF2-40B4-BE49-F238E27FC236}">
                <a16:creationId xmlns:a16="http://schemas.microsoft.com/office/drawing/2014/main" id="{1B756222-9F9A-BEAB-7D80-9B90C12E1D87}"/>
              </a:ext>
            </a:extLst>
          </p:cNvPr>
          <p:cNvGrpSpPr/>
          <p:nvPr userDrawn="1"/>
        </p:nvGrpSpPr>
        <p:grpSpPr>
          <a:xfrm>
            <a:off x="11388348" y="6163653"/>
            <a:ext cx="501441" cy="465792"/>
            <a:chOff x="11357791" y="166468"/>
            <a:chExt cx="523875" cy="486632"/>
          </a:xfrm>
          <a:solidFill>
            <a:schemeClr val="tx1"/>
          </a:solidFill>
        </p:grpSpPr>
        <p:sp>
          <p:nvSpPr>
            <p:cNvPr id="29" name="Freeform: Shape 11">
              <a:extLst>
                <a:ext uri="{FF2B5EF4-FFF2-40B4-BE49-F238E27FC236}">
                  <a16:creationId xmlns:a16="http://schemas.microsoft.com/office/drawing/2014/main" id="{611EE148-3F19-84BC-749E-76FDB83A637B}"/>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0" name="Freeform: Shape 12">
              <a:extLst>
                <a:ext uri="{FF2B5EF4-FFF2-40B4-BE49-F238E27FC236}">
                  <a16:creationId xmlns:a16="http://schemas.microsoft.com/office/drawing/2014/main" id="{ECDCC022-00F3-3248-F31E-B5E04383A4FA}"/>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1" name="Freeform: Shape 13">
              <a:extLst>
                <a:ext uri="{FF2B5EF4-FFF2-40B4-BE49-F238E27FC236}">
                  <a16:creationId xmlns:a16="http://schemas.microsoft.com/office/drawing/2014/main" id="{26809772-08E7-D4A2-AD8F-7D0F4FFA283B}"/>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2" name="Freeform: Shape 14">
              <a:extLst>
                <a:ext uri="{FF2B5EF4-FFF2-40B4-BE49-F238E27FC236}">
                  <a16:creationId xmlns:a16="http://schemas.microsoft.com/office/drawing/2014/main" id="{4DA644CF-D694-F4E0-0840-2D0B348998F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15">
              <a:extLst>
                <a:ext uri="{FF2B5EF4-FFF2-40B4-BE49-F238E27FC236}">
                  <a16:creationId xmlns:a16="http://schemas.microsoft.com/office/drawing/2014/main" id="{28AFF9C5-119D-F2CF-0F89-49CA83ACC518}"/>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4" name="Freeform: Shape 16">
              <a:extLst>
                <a:ext uri="{FF2B5EF4-FFF2-40B4-BE49-F238E27FC236}">
                  <a16:creationId xmlns:a16="http://schemas.microsoft.com/office/drawing/2014/main" id="{5971553C-A26B-B535-8737-F62B1D30A643}"/>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5" name="Freeform: Shape 17">
              <a:extLst>
                <a:ext uri="{FF2B5EF4-FFF2-40B4-BE49-F238E27FC236}">
                  <a16:creationId xmlns:a16="http://schemas.microsoft.com/office/drawing/2014/main" id="{71BDC57B-C3D3-16F4-992E-68E0D6FECD1A}"/>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6" name="Freeform: Shape 18">
              <a:extLst>
                <a:ext uri="{FF2B5EF4-FFF2-40B4-BE49-F238E27FC236}">
                  <a16:creationId xmlns:a16="http://schemas.microsoft.com/office/drawing/2014/main" id="{87A73F61-A584-B26D-71F8-1A5857DE9750}"/>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7" name="Freeform: Shape 19">
              <a:extLst>
                <a:ext uri="{FF2B5EF4-FFF2-40B4-BE49-F238E27FC236}">
                  <a16:creationId xmlns:a16="http://schemas.microsoft.com/office/drawing/2014/main" id="{D9E42BC4-6F90-15AD-AA18-0708FFABFD62}"/>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C1B2E06B-F0A0-4AAF-2B90-20DC5BE43A47}"/>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EB22F96A-4E8E-A55B-B561-2EB9450B4519}"/>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2">
              <a:extLst>
                <a:ext uri="{FF2B5EF4-FFF2-40B4-BE49-F238E27FC236}">
                  <a16:creationId xmlns:a16="http://schemas.microsoft.com/office/drawing/2014/main" id="{6DC40A7A-4399-87A0-A676-27C0FE547D09}"/>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61" name="Freeform: Shape 23">
              <a:extLst>
                <a:ext uri="{FF2B5EF4-FFF2-40B4-BE49-F238E27FC236}">
                  <a16:creationId xmlns:a16="http://schemas.microsoft.com/office/drawing/2014/main" id="{A9E8682B-310B-7BFD-6BDB-C4505B69B110}"/>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62" name="Freeform: Shape 24">
              <a:extLst>
                <a:ext uri="{FF2B5EF4-FFF2-40B4-BE49-F238E27FC236}">
                  <a16:creationId xmlns:a16="http://schemas.microsoft.com/office/drawing/2014/main" id="{51813A51-7C4B-2BB2-D911-82BAE9358352}"/>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5">
              <a:extLst>
                <a:ext uri="{FF2B5EF4-FFF2-40B4-BE49-F238E27FC236}">
                  <a16:creationId xmlns:a16="http://schemas.microsoft.com/office/drawing/2014/main" id="{44DCA7E5-9044-927F-D56A-09635407CF2A}"/>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6">
              <a:extLst>
                <a:ext uri="{FF2B5EF4-FFF2-40B4-BE49-F238E27FC236}">
                  <a16:creationId xmlns:a16="http://schemas.microsoft.com/office/drawing/2014/main" id="{5B74BDF2-D463-8011-ACC5-92C41F896CFC}"/>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5" name="Freeform: Shape 27">
              <a:extLst>
                <a:ext uri="{FF2B5EF4-FFF2-40B4-BE49-F238E27FC236}">
                  <a16:creationId xmlns:a16="http://schemas.microsoft.com/office/drawing/2014/main" id="{4243F741-3DF7-12CD-A374-336B18614060}"/>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6" name="Freeform: Shape 28">
              <a:extLst>
                <a:ext uri="{FF2B5EF4-FFF2-40B4-BE49-F238E27FC236}">
                  <a16:creationId xmlns:a16="http://schemas.microsoft.com/office/drawing/2014/main" id="{40DB3E66-6615-E73C-569C-C4DB9DC1127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7" name="Freeform: Shape 29">
              <a:extLst>
                <a:ext uri="{FF2B5EF4-FFF2-40B4-BE49-F238E27FC236}">
                  <a16:creationId xmlns:a16="http://schemas.microsoft.com/office/drawing/2014/main" id="{F21CD8E8-9D5D-AF10-0034-9C78F032877D}"/>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82668813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BE2C-4BA5-4051-A47D-69DD92A8F2DD}"/>
              </a:ext>
            </a:extLst>
          </p:cNvPr>
          <p:cNvSpPr>
            <a:spLocks noGrp="1"/>
          </p:cNvSpPr>
          <p:nvPr>
            <p:ph type="title"/>
          </p:nvPr>
        </p:nvSpPr>
        <p:spPr>
          <a:xfrm>
            <a:off x="598857" y="1024292"/>
            <a:ext cx="6319833" cy="495458"/>
          </a:xfrm>
        </p:spPr>
        <p:txBody>
          <a:bodyPr>
            <a:no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7997440-4DF9-4958-8EBA-99AB146A57B0}"/>
              </a:ext>
            </a:extLst>
          </p:cNvPr>
          <p:cNvSpPr>
            <a:spLocks noGrp="1"/>
          </p:cNvSpPr>
          <p:nvPr>
            <p:ph type="dt" sz="half" idx="10"/>
          </p:nvPr>
        </p:nvSpPr>
        <p:spPr>
          <a:xfrm>
            <a:off x="8610600" y="6356350"/>
            <a:ext cx="2743200" cy="365125"/>
          </a:xfrm>
          <a:prstGeom prst="rect">
            <a:avLst/>
          </a:prstGeom>
        </p:spPr>
        <p:txBody>
          <a:bodyPr/>
          <a:lstStyle/>
          <a:p>
            <a:endParaRPr lang="en-US"/>
          </a:p>
        </p:txBody>
      </p:sp>
      <p:sp>
        <p:nvSpPr>
          <p:cNvPr id="15" name="Text Placeholder 14">
            <a:extLst>
              <a:ext uri="{FF2B5EF4-FFF2-40B4-BE49-F238E27FC236}">
                <a16:creationId xmlns:a16="http://schemas.microsoft.com/office/drawing/2014/main" id="{36A8797C-658A-4956-8C6E-9FDD9760B9B1}"/>
              </a:ext>
            </a:extLst>
          </p:cNvPr>
          <p:cNvSpPr>
            <a:spLocks noGrp="1"/>
          </p:cNvSpPr>
          <p:nvPr>
            <p:ph type="body" sz="quarter" idx="11" hasCustomPrompt="1"/>
          </p:nvPr>
        </p:nvSpPr>
        <p:spPr>
          <a:xfrm>
            <a:off x="575221" y="2187962"/>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23" name="Text Placeholder 14">
            <a:extLst>
              <a:ext uri="{FF2B5EF4-FFF2-40B4-BE49-F238E27FC236}">
                <a16:creationId xmlns:a16="http://schemas.microsoft.com/office/drawing/2014/main" id="{9EDDC9FB-C4B7-4D52-A224-0905D9193BFE}"/>
              </a:ext>
            </a:extLst>
          </p:cNvPr>
          <p:cNvSpPr>
            <a:spLocks noGrp="1"/>
          </p:cNvSpPr>
          <p:nvPr>
            <p:ph type="body" sz="quarter" idx="13" hasCustomPrompt="1"/>
          </p:nvPr>
        </p:nvSpPr>
        <p:spPr>
          <a:xfrm>
            <a:off x="575221" y="4108716"/>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46" name="Freeform: Shape 45">
            <a:extLst>
              <a:ext uri="{FF2B5EF4-FFF2-40B4-BE49-F238E27FC236}">
                <a16:creationId xmlns:a16="http://schemas.microsoft.com/office/drawing/2014/main" id="{4D72522F-9629-4F3C-831A-AEB41AD6E943}"/>
              </a:ext>
            </a:extLst>
          </p:cNvPr>
          <p:cNvSpPr/>
          <p:nvPr/>
        </p:nvSpPr>
        <p:spPr>
          <a:xfrm>
            <a:off x="598857" y="1797510"/>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2" name="Footer Placeholder 4">
            <a:extLst>
              <a:ext uri="{FF2B5EF4-FFF2-40B4-BE49-F238E27FC236}">
                <a16:creationId xmlns:a16="http://schemas.microsoft.com/office/drawing/2014/main" id="{3D522F1E-A89F-091D-1394-12B1286D1847}"/>
              </a:ext>
            </a:extLst>
          </p:cNvPr>
          <p:cNvSpPr>
            <a:spLocks noGrp="1"/>
          </p:cNvSpPr>
          <p:nvPr>
            <p:ph type="ftr" sz="quarter" idx="15"/>
          </p:nvPr>
        </p:nvSpPr>
        <p:spPr>
          <a:xfrm>
            <a:off x="4038600" y="6356350"/>
            <a:ext cx="4114800" cy="365125"/>
          </a:xfrm>
        </p:spPr>
        <p:txBody>
          <a:bodyPr/>
          <a:lstStyle/>
          <a:p>
            <a:endParaRPr lang="es-ES_tradnl"/>
          </a:p>
        </p:txBody>
      </p:sp>
      <p:sp>
        <p:nvSpPr>
          <p:cNvPr id="33" name="Slide Number Placeholder 5">
            <a:extLst>
              <a:ext uri="{FF2B5EF4-FFF2-40B4-BE49-F238E27FC236}">
                <a16:creationId xmlns:a16="http://schemas.microsoft.com/office/drawing/2014/main" id="{4F2B0806-0EA1-A129-944D-30E1A8D13585}"/>
              </a:ext>
            </a:extLst>
          </p:cNvPr>
          <p:cNvSpPr>
            <a:spLocks noGrp="1"/>
          </p:cNvSpPr>
          <p:nvPr>
            <p:ph type="sldNum" sz="quarter" idx="16"/>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34" name="Graphic 21">
            <a:extLst>
              <a:ext uri="{FF2B5EF4-FFF2-40B4-BE49-F238E27FC236}">
                <a16:creationId xmlns:a16="http://schemas.microsoft.com/office/drawing/2014/main" id="{730189F7-1C6E-C4DE-9EF5-9AB8DBA8EDD9}"/>
              </a:ext>
            </a:extLst>
          </p:cNvPr>
          <p:cNvGrpSpPr/>
          <p:nvPr userDrawn="1"/>
        </p:nvGrpSpPr>
        <p:grpSpPr>
          <a:xfrm>
            <a:off x="11388348" y="6163653"/>
            <a:ext cx="501441" cy="465792"/>
            <a:chOff x="11357791" y="166468"/>
            <a:chExt cx="523875" cy="486632"/>
          </a:xfrm>
          <a:solidFill>
            <a:schemeClr val="tx1"/>
          </a:solidFill>
        </p:grpSpPr>
        <p:sp>
          <p:nvSpPr>
            <p:cNvPr id="35" name="Freeform: Shape 11">
              <a:extLst>
                <a:ext uri="{FF2B5EF4-FFF2-40B4-BE49-F238E27FC236}">
                  <a16:creationId xmlns:a16="http://schemas.microsoft.com/office/drawing/2014/main" id="{F8E22C56-6977-8757-F1BE-EF85788C30B3}"/>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6" name="Freeform: Shape 12">
              <a:extLst>
                <a:ext uri="{FF2B5EF4-FFF2-40B4-BE49-F238E27FC236}">
                  <a16:creationId xmlns:a16="http://schemas.microsoft.com/office/drawing/2014/main" id="{0466FF9E-AF90-B43F-1D33-3942E442471C}"/>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7" name="Freeform: Shape 13">
              <a:extLst>
                <a:ext uri="{FF2B5EF4-FFF2-40B4-BE49-F238E27FC236}">
                  <a16:creationId xmlns:a16="http://schemas.microsoft.com/office/drawing/2014/main" id="{44C95FFD-C9EE-4592-C6FF-F6994C112E7E}"/>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8" name="Freeform: Shape 14">
              <a:extLst>
                <a:ext uri="{FF2B5EF4-FFF2-40B4-BE49-F238E27FC236}">
                  <a16:creationId xmlns:a16="http://schemas.microsoft.com/office/drawing/2014/main" id="{1161C84D-3653-1633-F390-EB5B5596EAA9}"/>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39" name="Freeform: Shape 15">
              <a:extLst>
                <a:ext uri="{FF2B5EF4-FFF2-40B4-BE49-F238E27FC236}">
                  <a16:creationId xmlns:a16="http://schemas.microsoft.com/office/drawing/2014/main" id="{ED319FBE-3231-A4B4-9FC1-5877123658D1}"/>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0" name="Freeform: Shape 16">
              <a:extLst>
                <a:ext uri="{FF2B5EF4-FFF2-40B4-BE49-F238E27FC236}">
                  <a16:creationId xmlns:a16="http://schemas.microsoft.com/office/drawing/2014/main" id="{E18AB27D-481F-5F88-BE82-A803F9DB7837}"/>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41" name="Freeform: Shape 17">
              <a:extLst>
                <a:ext uri="{FF2B5EF4-FFF2-40B4-BE49-F238E27FC236}">
                  <a16:creationId xmlns:a16="http://schemas.microsoft.com/office/drawing/2014/main" id="{F3932161-1173-05C9-4EA8-C90A518634E2}"/>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42" name="Freeform: Shape 18">
              <a:extLst>
                <a:ext uri="{FF2B5EF4-FFF2-40B4-BE49-F238E27FC236}">
                  <a16:creationId xmlns:a16="http://schemas.microsoft.com/office/drawing/2014/main" id="{89769B39-1089-5CC0-ADF3-506F50ABE548}"/>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43" name="Freeform: Shape 19">
              <a:extLst>
                <a:ext uri="{FF2B5EF4-FFF2-40B4-BE49-F238E27FC236}">
                  <a16:creationId xmlns:a16="http://schemas.microsoft.com/office/drawing/2014/main" id="{3F2C9EEA-808E-F95D-9366-6A4B9BF459F9}"/>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4" name="Freeform: Shape 20">
              <a:extLst>
                <a:ext uri="{FF2B5EF4-FFF2-40B4-BE49-F238E27FC236}">
                  <a16:creationId xmlns:a16="http://schemas.microsoft.com/office/drawing/2014/main" id="{B00F7AA4-A1B9-300E-5B3F-3A7D909ED7EE}"/>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45" name="Freeform: Shape 21">
              <a:extLst>
                <a:ext uri="{FF2B5EF4-FFF2-40B4-BE49-F238E27FC236}">
                  <a16:creationId xmlns:a16="http://schemas.microsoft.com/office/drawing/2014/main" id="{F2EF815D-3C9F-44F7-4E59-20478530078F}"/>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22">
              <a:extLst>
                <a:ext uri="{FF2B5EF4-FFF2-40B4-BE49-F238E27FC236}">
                  <a16:creationId xmlns:a16="http://schemas.microsoft.com/office/drawing/2014/main" id="{48D8EC97-92CE-51EF-6A98-D61DDA71BA57}"/>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48" name="Freeform: Shape 23">
              <a:extLst>
                <a:ext uri="{FF2B5EF4-FFF2-40B4-BE49-F238E27FC236}">
                  <a16:creationId xmlns:a16="http://schemas.microsoft.com/office/drawing/2014/main" id="{082CB167-0C52-0355-5C33-15589DE00FA2}"/>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49" name="Freeform: Shape 24">
              <a:extLst>
                <a:ext uri="{FF2B5EF4-FFF2-40B4-BE49-F238E27FC236}">
                  <a16:creationId xmlns:a16="http://schemas.microsoft.com/office/drawing/2014/main" id="{2849605C-FD9B-1947-31A3-7E670405AEE9}"/>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0" name="Freeform: Shape 25">
              <a:extLst>
                <a:ext uri="{FF2B5EF4-FFF2-40B4-BE49-F238E27FC236}">
                  <a16:creationId xmlns:a16="http://schemas.microsoft.com/office/drawing/2014/main" id="{1289D3F8-049E-7792-3B40-8C07FFA000ED}"/>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1" name="Freeform: Shape 26">
              <a:extLst>
                <a:ext uri="{FF2B5EF4-FFF2-40B4-BE49-F238E27FC236}">
                  <a16:creationId xmlns:a16="http://schemas.microsoft.com/office/drawing/2014/main" id="{B51B8447-E33D-8B17-3633-60BB3D0BB8C9}"/>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52" name="Freeform: Shape 27">
              <a:extLst>
                <a:ext uri="{FF2B5EF4-FFF2-40B4-BE49-F238E27FC236}">
                  <a16:creationId xmlns:a16="http://schemas.microsoft.com/office/drawing/2014/main" id="{F85DF0F7-D6BC-D0C6-2FA3-FF2715F041C8}"/>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3" name="Freeform: Shape 28">
              <a:extLst>
                <a:ext uri="{FF2B5EF4-FFF2-40B4-BE49-F238E27FC236}">
                  <a16:creationId xmlns:a16="http://schemas.microsoft.com/office/drawing/2014/main" id="{B91FFAD3-CB7B-1FDB-00D2-C0ED22C7ED61}"/>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4" name="Freeform: Shape 29">
              <a:extLst>
                <a:ext uri="{FF2B5EF4-FFF2-40B4-BE49-F238E27FC236}">
                  <a16:creationId xmlns:a16="http://schemas.microsoft.com/office/drawing/2014/main" id="{7827F4B1-D51E-4696-A376-0CC5811D5FB8}"/>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
        <p:nvSpPr>
          <p:cNvPr id="56" name="Text Placeholder 14">
            <a:extLst>
              <a:ext uri="{FF2B5EF4-FFF2-40B4-BE49-F238E27FC236}">
                <a16:creationId xmlns:a16="http://schemas.microsoft.com/office/drawing/2014/main" id="{9570BD4C-EC0D-2D92-7C97-D7C28A58BD3C}"/>
              </a:ext>
            </a:extLst>
          </p:cNvPr>
          <p:cNvSpPr>
            <a:spLocks noGrp="1"/>
          </p:cNvSpPr>
          <p:nvPr>
            <p:ph type="body" sz="quarter" idx="17" hasCustomPrompt="1"/>
          </p:nvPr>
        </p:nvSpPr>
        <p:spPr>
          <a:xfrm>
            <a:off x="6158725" y="2187962"/>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57" name="Text Placeholder 14">
            <a:extLst>
              <a:ext uri="{FF2B5EF4-FFF2-40B4-BE49-F238E27FC236}">
                <a16:creationId xmlns:a16="http://schemas.microsoft.com/office/drawing/2014/main" id="{89C7E030-A7F1-4D9A-776A-914EFCE3A73A}"/>
              </a:ext>
            </a:extLst>
          </p:cNvPr>
          <p:cNvSpPr>
            <a:spLocks noGrp="1"/>
          </p:cNvSpPr>
          <p:nvPr>
            <p:ph type="body" sz="quarter" idx="18" hasCustomPrompt="1"/>
          </p:nvPr>
        </p:nvSpPr>
        <p:spPr>
          <a:xfrm>
            <a:off x="6158725" y="4108716"/>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58" name="Freeform: Shape 10">
            <a:extLst>
              <a:ext uri="{FF2B5EF4-FFF2-40B4-BE49-F238E27FC236}">
                <a16:creationId xmlns:a16="http://schemas.microsoft.com/office/drawing/2014/main" id="{40CF1AB0-F0C2-4640-4EE1-8B079F4F73F9}"/>
              </a:ext>
            </a:extLst>
          </p:cNvPr>
          <p:cNvSpPr/>
          <p:nvPr userDrawn="1"/>
        </p:nvSpPr>
        <p:spPr>
          <a:xfrm>
            <a:off x="575221" y="3969366"/>
            <a:ext cx="5037452" cy="9290"/>
          </a:xfrm>
          <a:custGeom>
            <a:avLst/>
            <a:gdLst>
              <a:gd name="connsiteX0" fmla="*/ 0 w 2756058"/>
              <a:gd name="connsiteY0" fmla="*/ 0 h 16457"/>
              <a:gd name="connsiteX1" fmla="*/ 2756059 w 2756058"/>
              <a:gd name="connsiteY1" fmla="*/ 0 h 16457"/>
              <a:gd name="connsiteX2" fmla="*/ 2756059 w 2756058"/>
              <a:gd name="connsiteY2" fmla="*/ 16457 h 16457"/>
              <a:gd name="connsiteX3" fmla="*/ 0 w 2756058"/>
              <a:gd name="connsiteY3" fmla="*/ 16457 h 16457"/>
            </a:gdLst>
            <a:ahLst/>
            <a:cxnLst>
              <a:cxn ang="0">
                <a:pos x="connsiteX0" y="connsiteY0"/>
              </a:cxn>
              <a:cxn ang="0">
                <a:pos x="connsiteX1" y="connsiteY1"/>
              </a:cxn>
              <a:cxn ang="0">
                <a:pos x="connsiteX2" y="connsiteY2"/>
              </a:cxn>
              <a:cxn ang="0">
                <a:pos x="connsiteX3" y="connsiteY3"/>
              </a:cxn>
            </a:cxnLst>
            <a:rect l="l" t="t" r="r" b="b"/>
            <a:pathLst>
              <a:path w="2756058" h="16457">
                <a:moveTo>
                  <a:pt x="0" y="0"/>
                </a:moveTo>
                <a:lnTo>
                  <a:pt x="2756059" y="0"/>
                </a:lnTo>
                <a:lnTo>
                  <a:pt x="2756059" y="16457"/>
                </a:lnTo>
                <a:lnTo>
                  <a:pt x="0" y="16457"/>
                </a:lnTo>
                <a:close/>
              </a:path>
            </a:pathLst>
          </a:custGeom>
          <a:solidFill>
            <a:schemeClr val="accent2"/>
          </a:solidFill>
          <a:ln w="19050" cap="flat">
            <a:solidFill>
              <a:schemeClr val="accent2"/>
            </a:solidFill>
            <a:prstDash val="solid"/>
            <a:miter/>
          </a:ln>
        </p:spPr>
        <p:txBody>
          <a:bodyPr rtlCol="0" anchor="ctr"/>
          <a:lstStyle/>
          <a:p>
            <a:endParaRPr lang="en-US"/>
          </a:p>
        </p:txBody>
      </p:sp>
      <p:sp>
        <p:nvSpPr>
          <p:cNvPr id="59" name="Freeform: Shape 10">
            <a:extLst>
              <a:ext uri="{FF2B5EF4-FFF2-40B4-BE49-F238E27FC236}">
                <a16:creationId xmlns:a16="http://schemas.microsoft.com/office/drawing/2014/main" id="{8D9F92E4-1A9B-46CE-DFC4-7D9D2B9060E1}"/>
              </a:ext>
            </a:extLst>
          </p:cNvPr>
          <p:cNvSpPr/>
          <p:nvPr userDrawn="1"/>
        </p:nvSpPr>
        <p:spPr>
          <a:xfrm>
            <a:off x="6158725" y="3969366"/>
            <a:ext cx="5037452" cy="9290"/>
          </a:xfrm>
          <a:custGeom>
            <a:avLst/>
            <a:gdLst>
              <a:gd name="connsiteX0" fmla="*/ 0 w 2756058"/>
              <a:gd name="connsiteY0" fmla="*/ 0 h 16457"/>
              <a:gd name="connsiteX1" fmla="*/ 2756059 w 2756058"/>
              <a:gd name="connsiteY1" fmla="*/ 0 h 16457"/>
              <a:gd name="connsiteX2" fmla="*/ 2756059 w 2756058"/>
              <a:gd name="connsiteY2" fmla="*/ 16457 h 16457"/>
              <a:gd name="connsiteX3" fmla="*/ 0 w 2756058"/>
              <a:gd name="connsiteY3" fmla="*/ 16457 h 16457"/>
            </a:gdLst>
            <a:ahLst/>
            <a:cxnLst>
              <a:cxn ang="0">
                <a:pos x="connsiteX0" y="connsiteY0"/>
              </a:cxn>
              <a:cxn ang="0">
                <a:pos x="connsiteX1" y="connsiteY1"/>
              </a:cxn>
              <a:cxn ang="0">
                <a:pos x="connsiteX2" y="connsiteY2"/>
              </a:cxn>
              <a:cxn ang="0">
                <a:pos x="connsiteX3" y="connsiteY3"/>
              </a:cxn>
            </a:cxnLst>
            <a:rect l="l" t="t" r="r" b="b"/>
            <a:pathLst>
              <a:path w="2756058" h="16457">
                <a:moveTo>
                  <a:pt x="0" y="0"/>
                </a:moveTo>
                <a:lnTo>
                  <a:pt x="2756059" y="0"/>
                </a:lnTo>
                <a:lnTo>
                  <a:pt x="2756059" y="16457"/>
                </a:lnTo>
                <a:lnTo>
                  <a:pt x="0" y="16457"/>
                </a:lnTo>
                <a:close/>
              </a:path>
            </a:pathLst>
          </a:custGeom>
          <a:solidFill>
            <a:schemeClr val="accent2"/>
          </a:solidFill>
          <a:ln w="190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7883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BE2C-4BA5-4051-A47D-69DD92A8F2DD}"/>
              </a:ext>
            </a:extLst>
          </p:cNvPr>
          <p:cNvSpPr>
            <a:spLocks noGrp="1"/>
          </p:cNvSpPr>
          <p:nvPr>
            <p:ph type="title"/>
          </p:nvPr>
        </p:nvSpPr>
        <p:spPr>
          <a:xfrm>
            <a:off x="598857" y="1024292"/>
            <a:ext cx="6319833" cy="495458"/>
          </a:xfrm>
        </p:spPr>
        <p:txBody>
          <a:bodyPr>
            <a:no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7997440-4DF9-4958-8EBA-99AB146A57B0}"/>
              </a:ext>
            </a:extLst>
          </p:cNvPr>
          <p:cNvSpPr>
            <a:spLocks noGrp="1"/>
          </p:cNvSpPr>
          <p:nvPr>
            <p:ph type="dt" sz="half" idx="10"/>
          </p:nvPr>
        </p:nvSpPr>
        <p:spPr>
          <a:xfrm>
            <a:off x="8610600" y="6356350"/>
            <a:ext cx="2743200" cy="365125"/>
          </a:xfrm>
          <a:prstGeom prst="rect">
            <a:avLst/>
          </a:prstGeom>
        </p:spPr>
        <p:txBody>
          <a:bodyPr/>
          <a:lstStyle/>
          <a:p>
            <a:endParaRPr lang="en-US"/>
          </a:p>
        </p:txBody>
      </p:sp>
      <p:sp>
        <p:nvSpPr>
          <p:cNvPr id="11" name="Freeform: Shape 10">
            <a:extLst>
              <a:ext uri="{FF2B5EF4-FFF2-40B4-BE49-F238E27FC236}">
                <a16:creationId xmlns:a16="http://schemas.microsoft.com/office/drawing/2014/main" id="{B14EF392-A5AF-4008-A3C1-143FF745661E}"/>
              </a:ext>
            </a:extLst>
          </p:cNvPr>
          <p:cNvSpPr/>
          <p:nvPr/>
        </p:nvSpPr>
        <p:spPr>
          <a:xfrm>
            <a:off x="575221" y="3969366"/>
            <a:ext cx="5037452" cy="9290"/>
          </a:xfrm>
          <a:custGeom>
            <a:avLst/>
            <a:gdLst>
              <a:gd name="connsiteX0" fmla="*/ 0 w 2756058"/>
              <a:gd name="connsiteY0" fmla="*/ 0 h 16457"/>
              <a:gd name="connsiteX1" fmla="*/ 2756059 w 2756058"/>
              <a:gd name="connsiteY1" fmla="*/ 0 h 16457"/>
              <a:gd name="connsiteX2" fmla="*/ 2756059 w 2756058"/>
              <a:gd name="connsiteY2" fmla="*/ 16457 h 16457"/>
              <a:gd name="connsiteX3" fmla="*/ 0 w 2756058"/>
              <a:gd name="connsiteY3" fmla="*/ 16457 h 16457"/>
            </a:gdLst>
            <a:ahLst/>
            <a:cxnLst>
              <a:cxn ang="0">
                <a:pos x="connsiteX0" y="connsiteY0"/>
              </a:cxn>
              <a:cxn ang="0">
                <a:pos x="connsiteX1" y="connsiteY1"/>
              </a:cxn>
              <a:cxn ang="0">
                <a:pos x="connsiteX2" y="connsiteY2"/>
              </a:cxn>
              <a:cxn ang="0">
                <a:pos x="connsiteX3" y="connsiteY3"/>
              </a:cxn>
            </a:cxnLst>
            <a:rect l="l" t="t" r="r" b="b"/>
            <a:pathLst>
              <a:path w="2756058" h="16457">
                <a:moveTo>
                  <a:pt x="0" y="0"/>
                </a:moveTo>
                <a:lnTo>
                  <a:pt x="2756059" y="0"/>
                </a:lnTo>
                <a:lnTo>
                  <a:pt x="2756059" y="16457"/>
                </a:lnTo>
                <a:lnTo>
                  <a:pt x="0" y="16457"/>
                </a:lnTo>
                <a:close/>
              </a:path>
            </a:pathLst>
          </a:custGeom>
          <a:solidFill>
            <a:schemeClr val="accent2"/>
          </a:solidFill>
          <a:ln w="19050" cap="flat">
            <a:solidFill>
              <a:schemeClr val="accent2"/>
            </a:solidFill>
            <a:prstDash val="solid"/>
            <a:miter/>
          </a:ln>
        </p:spPr>
        <p:txBody>
          <a:bodyPr rtlCol="0" anchor="ctr"/>
          <a:lstStyle/>
          <a:p>
            <a:endParaRPr lang="en-US"/>
          </a:p>
        </p:txBody>
      </p:sp>
      <p:sp>
        <p:nvSpPr>
          <p:cNvPr id="15" name="Text Placeholder 14">
            <a:extLst>
              <a:ext uri="{FF2B5EF4-FFF2-40B4-BE49-F238E27FC236}">
                <a16:creationId xmlns:a16="http://schemas.microsoft.com/office/drawing/2014/main" id="{36A8797C-658A-4956-8C6E-9FDD9760B9B1}"/>
              </a:ext>
            </a:extLst>
          </p:cNvPr>
          <p:cNvSpPr>
            <a:spLocks noGrp="1"/>
          </p:cNvSpPr>
          <p:nvPr>
            <p:ph type="body" sz="quarter" idx="11" hasCustomPrompt="1"/>
          </p:nvPr>
        </p:nvSpPr>
        <p:spPr>
          <a:xfrm>
            <a:off x="575221" y="2187962"/>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23" name="Text Placeholder 14">
            <a:extLst>
              <a:ext uri="{FF2B5EF4-FFF2-40B4-BE49-F238E27FC236}">
                <a16:creationId xmlns:a16="http://schemas.microsoft.com/office/drawing/2014/main" id="{9EDDC9FB-C4B7-4D52-A224-0905D9193BFE}"/>
              </a:ext>
            </a:extLst>
          </p:cNvPr>
          <p:cNvSpPr>
            <a:spLocks noGrp="1"/>
          </p:cNvSpPr>
          <p:nvPr>
            <p:ph type="body" sz="quarter" idx="13" hasCustomPrompt="1"/>
          </p:nvPr>
        </p:nvSpPr>
        <p:spPr>
          <a:xfrm>
            <a:off x="575221" y="4108716"/>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46" name="Freeform: Shape 45">
            <a:extLst>
              <a:ext uri="{FF2B5EF4-FFF2-40B4-BE49-F238E27FC236}">
                <a16:creationId xmlns:a16="http://schemas.microsoft.com/office/drawing/2014/main" id="{4D72522F-9629-4F3C-831A-AEB41AD6E943}"/>
              </a:ext>
            </a:extLst>
          </p:cNvPr>
          <p:cNvSpPr/>
          <p:nvPr/>
        </p:nvSpPr>
        <p:spPr>
          <a:xfrm>
            <a:off x="598857" y="1797510"/>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2" name="Footer Placeholder 4">
            <a:extLst>
              <a:ext uri="{FF2B5EF4-FFF2-40B4-BE49-F238E27FC236}">
                <a16:creationId xmlns:a16="http://schemas.microsoft.com/office/drawing/2014/main" id="{3D522F1E-A89F-091D-1394-12B1286D1847}"/>
              </a:ext>
            </a:extLst>
          </p:cNvPr>
          <p:cNvSpPr>
            <a:spLocks noGrp="1"/>
          </p:cNvSpPr>
          <p:nvPr>
            <p:ph type="ftr" sz="quarter" idx="15"/>
          </p:nvPr>
        </p:nvSpPr>
        <p:spPr>
          <a:xfrm>
            <a:off x="4038600" y="6356350"/>
            <a:ext cx="4114800" cy="365125"/>
          </a:xfrm>
        </p:spPr>
        <p:txBody>
          <a:bodyPr/>
          <a:lstStyle/>
          <a:p>
            <a:endParaRPr lang="es-ES_tradnl"/>
          </a:p>
        </p:txBody>
      </p:sp>
      <p:sp>
        <p:nvSpPr>
          <p:cNvPr id="33" name="Slide Number Placeholder 5">
            <a:extLst>
              <a:ext uri="{FF2B5EF4-FFF2-40B4-BE49-F238E27FC236}">
                <a16:creationId xmlns:a16="http://schemas.microsoft.com/office/drawing/2014/main" id="{4F2B0806-0EA1-A129-944D-30E1A8D13585}"/>
              </a:ext>
            </a:extLst>
          </p:cNvPr>
          <p:cNvSpPr>
            <a:spLocks noGrp="1"/>
          </p:cNvSpPr>
          <p:nvPr>
            <p:ph type="sldNum" sz="quarter" idx="16"/>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34" name="Graphic 21">
            <a:extLst>
              <a:ext uri="{FF2B5EF4-FFF2-40B4-BE49-F238E27FC236}">
                <a16:creationId xmlns:a16="http://schemas.microsoft.com/office/drawing/2014/main" id="{730189F7-1C6E-C4DE-9EF5-9AB8DBA8EDD9}"/>
              </a:ext>
            </a:extLst>
          </p:cNvPr>
          <p:cNvGrpSpPr/>
          <p:nvPr userDrawn="1"/>
        </p:nvGrpSpPr>
        <p:grpSpPr>
          <a:xfrm>
            <a:off x="11388348" y="6163653"/>
            <a:ext cx="501441" cy="465792"/>
            <a:chOff x="11357791" y="166468"/>
            <a:chExt cx="523875" cy="486632"/>
          </a:xfrm>
          <a:solidFill>
            <a:schemeClr val="tx1"/>
          </a:solidFill>
        </p:grpSpPr>
        <p:sp>
          <p:nvSpPr>
            <p:cNvPr id="35" name="Freeform: Shape 11">
              <a:extLst>
                <a:ext uri="{FF2B5EF4-FFF2-40B4-BE49-F238E27FC236}">
                  <a16:creationId xmlns:a16="http://schemas.microsoft.com/office/drawing/2014/main" id="{F8E22C56-6977-8757-F1BE-EF85788C30B3}"/>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6" name="Freeform: Shape 12">
              <a:extLst>
                <a:ext uri="{FF2B5EF4-FFF2-40B4-BE49-F238E27FC236}">
                  <a16:creationId xmlns:a16="http://schemas.microsoft.com/office/drawing/2014/main" id="{0466FF9E-AF90-B43F-1D33-3942E442471C}"/>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7" name="Freeform: Shape 13">
              <a:extLst>
                <a:ext uri="{FF2B5EF4-FFF2-40B4-BE49-F238E27FC236}">
                  <a16:creationId xmlns:a16="http://schemas.microsoft.com/office/drawing/2014/main" id="{44C95FFD-C9EE-4592-C6FF-F6994C112E7E}"/>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8" name="Freeform: Shape 14">
              <a:extLst>
                <a:ext uri="{FF2B5EF4-FFF2-40B4-BE49-F238E27FC236}">
                  <a16:creationId xmlns:a16="http://schemas.microsoft.com/office/drawing/2014/main" id="{1161C84D-3653-1633-F390-EB5B5596EAA9}"/>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39" name="Freeform: Shape 15">
              <a:extLst>
                <a:ext uri="{FF2B5EF4-FFF2-40B4-BE49-F238E27FC236}">
                  <a16:creationId xmlns:a16="http://schemas.microsoft.com/office/drawing/2014/main" id="{ED319FBE-3231-A4B4-9FC1-5877123658D1}"/>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0" name="Freeform: Shape 16">
              <a:extLst>
                <a:ext uri="{FF2B5EF4-FFF2-40B4-BE49-F238E27FC236}">
                  <a16:creationId xmlns:a16="http://schemas.microsoft.com/office/drawing/2014/main" id="{E18AB27D-481F-5F88-BE82-A803F9DB7837}"/>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41" name="Freeform: Shape 17">
              <a:extLst>
                <a:ext uri="{FF2B5EF4-FFF2-40B4-BE49-F238E27FC236}">
                  <a16:creationId xmlns:a16="http://schemas.microsoft.com/office/drawing/2014/main" id="{F3932161-1173-05C9-4EA8-C90A518634E2}"/>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42" name="Freeform: Shape 18">
              <a:extLst>
                <a:ext uri="{FF2B5EF4-FFF2-40B4-BE49-F238E27FC236}">
                  <a16:creationId xmlns:a16="http://schemas.microsoft.com/office/drawing/2014/main" id="{89769B39-1089-5CC0-ADF3-506F50ABE548}"/>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43" name="Freeform: Shape 19">
              <a:extLst>
                <a:ext uri="{FF2B5EF4-FFF2-40B4-BE49-F238E27FC236}">
                  <a16:creationId xmlns:a16="http://schemas.microsoft.com/office/drawing/2014/main" id="{3F2C9EEA-808E-F95D-9366-6A4B9BF459F9}"/>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4" name="Freeform: Shape 20">
              <a:extLst>
                <a:ext uri="{FF2B5EF4-FFF2-40B4-BE49-F238E27FC236}">
                  <a16:creationId xmlns:a16="http://schemas.microsoft.com/office/drawing/2014/main" id="{B00F7AA4-A1B9-300E-5B3F-3A7D909ED7EE}"/>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45" name="Freeform: Shape 21">
              <a:extLst>
                <a:ext uri="{FF2B5EF4-FFF2-40B4-BE49-F238E27FC236}">
                  <a16:creationId xmlns:a16="http://schemas.microsoft.com/office/drawing/2014/main" id="{F2EF815D-3C9F-44F7-4E59-20478530078F}"/>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22">
              <a:extLst>
                <a:ext uri="{FF2B5EF4-FFF2-40B4-BE49-F238E27FC236}">
                  <a16:creationId xmlns:a16="http://schemas.microsoft.com/office/drawing/2014/main" id="{48D8EC97-92CE-51EF-6A98-D61DDA71BA57}"/>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48" name="Freeform: Shape 23">
              <a:extLst>
                <a:ext uri="{FF2B5EF4-FFF2-40B4-BE49-F238E27FC236}">
                  <a16:creationId xmlns:a16="http://schemas.microsoft.com/office/drawing/2014/main" id="{082CB167-0C52-0355-5C33-15589DE00FA2}"/>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49" name="Freeform: Shape 24">
              <a:extLst>
                <a:ext uri="{FF2B5EF4-FFF2-40B4-BE49-F238E27FC236}">
                  <a16:creationId xmlns:a16="http://schemas.microsoft.com/office/drawing/2014/main" id="{2849605C-FD9B-1947-31A3-7E670405AEE9}"/>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0" name="Freeform: Shape 25">
              <a:extLst>
                <a:ext uri="{FF2B5EF4-FFF2-40B4-BE49-F238E27FC236}">
                  <a16:creationId xmlns:a16="http://schemas.microsoft.com/office/drawing/2014/main" id="{1289D3F8-049E-7792-3B40-8C07FFA000ED}"/>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1" name="Freeform: Shape 26">
              <a:extLst>
                <a:ext uri="{FF2B5EF4-FFF2-40B4-BE49-F238E27FC236}">
                  <a16:creationId xmlns:a16="http://schemas.microsoft.com/office/drawing/2014/main" id="{B51B8447-E33D-8B17-3633-60BB3D0BB8C9}"/>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52" name="Freeform: Shape 27">
              <a:extLst>
                <a:ext uri="{FF2B5EF4-FFF2-40B4-BE49-F238E27FC236}">
                  <a16:creationId xmlns:a16="http://schemas.microsoft.com/office/drawing/2014/main" id="{F85DF0F7-D6BC-D0C6-2FA3-FF2715F041C8}"/>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3" name="Freeform: Shape 28">
              <a:extLst>
                <a:ext uri="{FF2B5EF4-FFF2-40B4-BE49-F238E27FC236}">
                  <a16:creationId xmlns:a16="http://schemas.microsoft.com/office/drawing/2014/main" id="{B91FFAD3-CB7B-1FDB-00D2-C0ED22C7ED61}"/>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4" name="Freeform: Shape 29">
              <a:extLst>
                <a:ext uri="{FF2B5EF4-FFF2-40B4-BE49-F238E27FC236}">
                  <a16:creationId xmlns:a16="http://schemas.microsoft.com/office/drawing/2014/main" id="{7827F4B1-D51E-4696-A376-0CC5811D5FB8}"/>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
        <p:nvSpPr>
          <p:cNvPr id="56" name="Text Placeholder 14">
            <a:extLst>
              <a:ext uri="{FF2B5EF4-FFF2-40B4-BE49-F238E27FC236}">
                <a16:creationId xmlns:a16="http://schemas.microsoft.com/office/drawing/2014/main" id="{9570BD4C-EC0D-2D92-7C97-D7C28A58BD3C}"/>
              </a:ext>
            </a:extLst>
          </p:cNvPr>
          <p:cNvSpPr>
            <a:spLocks noGrp="1"/>
          </p:cNvSpPr>
          <p:nvPr>
            <p:ph type="body" sz="quarter" idx="17" hasCustomPrompt="1"/>
          </p:nvPr>
        </p:nvSpPr>
        <p:spPr>
          <a:xfrm>
            <a:off x="6158725" y="2187962"/>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57" name="Text Placeholder 14">
            <a:extLst>
              <a:ext uri="{FF2B5EF4-FFF2-40B4-BE49-F238E27FC236}">
                <a16:creationId xmlns:a16="http://schemas.microsoft.com/office/drawing/2014/main" id="{89C7E030-A7F1-4D9A-776A-914EFCE3A73A}"/>
              </a:ext>
            </a:extLst>
          </p:cNvPr>
          <p:cNvSpPr>
            <a:spLocks noGrp="1"/>
          </p:cNvSpPr>
          <p:nvPr>
            <p:ph type="body" sz="quarter" idx="18" hasCustomPrompt="1"/>
          </p:nvPr>
        </p:nvSpPr>
        <p:spPr>
          <a:xfrm>
            <a:off x="6158725" y="4108716"/>
            <a:ext cx="5497143" cy="1642994"/>
          </a:xfrm>
        </p:spPr>
        <p:txBody>
          <a:bodyPr/>
          <a:lstStyle/>
          <a:p>
            <a:pPr lvl="1"/>
            <a:r>
              <a:rPr lang="es-ES" dirty="0" err="1"/>
              <a:t>Second</a:t>
            </a:r>
            <a:r>
              <a:rPr lang="es-ES" dirty="0"/>
              <a:t> </a:t>
            </a:r>
            <a:r>
              <a:rPr lang="es-ES" dirty="0" err="1"/>
              <a:t>level</a:t>
            </a:r>
            <a:endParaRPr lang="es-ES" dirty="0"/>
          </a:p>
          <a:p>
            <a:pPr lvl="2"/>
            <a:r>
              <a:rPr lang="es-ES" dirty="0" err="1"/>
              <a:t>Third</a:t>
            </a:r>
            <a:r>
              <a:rPr lang="es-ES" dirty="0"/>
              <a:t> </a:t>
            </a:r>
            <a:r>
              <a:rPr lang="es-ES" dirty="0" err="1"/>
              <a:t>level</a:t>
            </a:r>
            <a:endParaRPr lang="es-ES" dirty="0"/>
          </a:p>
          <a:p>
            <a:pPr lvl="3"/>
            <a:r>
              <a:rPr lang="es-ES" dirty="0" err="1"/>
              <a:t>Fourth</a:t>
            </a:r>
            <a:r>
              <a:rPr lang="es-ES" dirty="0"/>
              <a:t> </a:t>
            </a:r>
            <a:r>
              <a:rPr lang="es-ES" dirty="0" err="1"/>
              <a:t>level</a:t>
            </a:r>
            <a:endParaRPr lang="es-ES" dirty="0"/>
          </a:p>
          <a:p>
            <a:pPr lvl="4"/>
            <a:r>
              <a:rPr lang="es-ES" dirty="0" err="1"/>
              <a:t>Fifth</a:t>
            </a:r>
            <a:r>
              <a:rPr lang="es-ES" dirty="0"/>
              <a:t> </a:t>
            </a:r>
            <a:r>
              <a:rPr lang="es-ES" dirty="0" err="1"/>
              <a:t>level</a:t>
            </a:r>
            <a:endParaRPr lang="en-US" dirty="0"/>
          </a:p>
        </p:txBody>
      </p:sp>
      <p:sp>
        <p:nvSpPr>
          <p:cNvPr id="58" name="Freeform: Shape 10">
            <a:extLst>
              <a:ext uri="{FF2B5EF4-FFF2-40B4-BE49-F238E27FC236}">
                <a16:creationId xmlns:a16="http://schemas.microsoft.com/office/drawing/2014/main" id="{53298C7E-3CCA-357B-92CD-D049CA63A8F1}"/>
              </a:ext>
            </a:extLst>
          </p:cNvPr>
          <p:cNvSpPr/>
          <p:nvPr userDrawn="1"/>
        </p:nvSpPr>
        <p:spPr>
          <a:xfrm>
            <a:off x="6158725" y="3969366"/>
            <a:ext cx="5037452" cy="9290"/>
          </a:xfrm>
          <a:custGeom>
            <a:avLst/>
            <a:gdLst>
              <a:gd name="connsiteX0" fmla="*/ 0 w 2756058"/>
              <a:gd name="connsiteY0" fmla="*/ 0 h 16457"/>
              <a:gd name="connsiteX1" fmla="*/ 2756059 w 2756058"/>
              <a:gd name="connsiteY1" fmla="*/ 0 h 16457"/>
              <a:gd name="connsiteX2" fmla="*/ 2756059 w 2756058"/>
              <a:gd name="connsiteY2" fmla="*/ 16457 h 16457"/>
              <a:gd name="connsiteX3" fmla="*/ 0 w 2756058"/>
              <a:gd name="connsiteY3" fmla="*/ 16457 h 16457"/>
            </a:gdLst>
            <a:ahLst/>
            <a:cxnLst>
              <a:cxn ang="0">
                <a:pos x="connsiteX0" y="connsiteY0"/>
              </a:cxn>
              <a:cxn ang="0">
                <a:pos x="connsiteX1" y="connsiteY1"/>
              </a:cxn>
              <a:cxn ang="0">
                <a:pos x="connsiteX2" y="connsiteY2"/>
              </a:cxn>
              <a:cxn ang="0">
                <a:pos x="connsiteX3" y="connsiteY3"/>
              </a:cxn>
            </a:cxnLst>
            <a:rect l="l" t="t" r="r" b="b"/>
            <a:pathLst>
              <a:path w="2756058" h="16457">
                <a:moveTo>
                  <a:pt x="0" y="0"/>
                </a:moveTo>
                <a:lnTo>
                  <a:pt x="2756059" y="0"/>
                </a:lnTo>
                <a:lnTo>
                  <a:pt x="2756059" y="16457"/>
                </a:lnTo>
                <a:lnTo>
                  <a:pt x="0" y="16457"/>
                </a:lnTo>
                <a:close/>
              </a:path>
            </a:pathLst>
          </a:custGeom>
          <a:solidFill>
            <a:schemeClr val="accent2"/>
          </a:solidFill>
          <a:ln w="190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89512592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hasCustomPrompt="1"/>
          </p:nvPr>
        </p:nvSpPr>
        <p:spPr>
          <a:xfrm>
            <a:off x="1414487" y="2861843"/>
            <a:ext cx="6296129" cy="2859031"/>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5" name="Text Placeholder 4">
            <a:extLst>
              <a:ext uri="{FF2B5EF4-FFF2-40B4-BE49-F238E27FC236}">
                <a16:creationId xmlns:a16="http://schemas.microsoft.com/office/drawing/2014/main" id="{B279B887-7FF4-BD4E-A0EF-300713AD3B8A}"/>
              </a:ext>
            </a:extLst>
          </p:cNvPr>
          <p:cNvSpPr>
            <a:spLocks noGrp="1"/>
          </p:cNvSpPr>
          <p:nvPr>
            <p:ph type="body" sz="quarter" idx="10" hasCustomPrompt="1"/>
          </p:nvPr>
        </p:nvSpPr>
        <p:spPr>
          <a:xfrm>
            <a:off x="532900" y="2848600"/>
            <a:ext cx="640078" cy="471487"/>
          </a:xfrm>
        </p:spPr>
        <p:txBody>
          <a:bodyPr anchor="ctr"/>
          <a:lstStyle>
            <a:lvl1pPr marL="0" indent="0" algn="ctr">
              <a:buNone/>
              <a:defRPr b="1">
                <a:solidFill>
                  <a:schemeClr val="bg1"/>
                </a:solidFill>
              </a:defRPr>
            </a:lvl1pPr>
            <a:lvl9pPr marL="3657600" indent="0">
              <a:buNone/>
              <a:defRPr/>
            </a:lvl9pPr>
          </a:lstStyle>
          <a:p>
            <a:pPr lvl="0"/>
            <a:r>
              <a:rPr lang="en-DO" dirty="0"/>
              <a:t>01</a:t>
            </a:r>
          </a:p>
        </p:txBody>
      </p:sp>
      <p:sp>
        <p:nvSpPr>
          <p:cNvPr id="27" name="Date Placeholder 3">
            <a:extLst>
              <a:ext uri="{FF2B5EF4-FFF2-40B4-BE49-F238E27FC236}">
                <a16:creationId xmlns:a16="http://schemas.microsoft.com/office/drawing/2014/main" id="{52BAEAAC-ACAA-2409-4E8A-535B8DF8A9CD}"/>
              </a:ext>
            </a:extLst>
          </p:cNvPr>
          <p:cNvSpPr>
            <a:spLocks noGrp="1"/>
          </p:cNvSpPr>
          <p:nvPr>
            <p:ph type="dt" sz="half" idx="11"/>
          </p:nvPr>
        </p:nvSpPr>
        <p:spPr>
          <a:xfrm>
            <a:off x="8610600" y="6356350"/>
            <a:ext cx="2743200" cy="365125"/>
          </a:xfrm>
        </p:spPr>
        <p:txBody>
          <a:bodyPr/>
          <a:lstStyle/>
          <a:p>
            <a:endParaRPr lang="es-ES_tradnl" dirty="0"/>
          </a:p>
        </p:txBody>
      </p:sp>
      <p:sp>
        <p:nvSpPr>
          <p:cNvPr id="28" name="Footer Placeholder 4">
            <a:extLst>
              <a:ext uri="{FF2B5EF4-FFF2-40B4-BE49-F238E27FC236}">
                <a16:creationId xmlns:a16="http://schemas.microsoft.com/office/drawing/2014/main" id="{AD748A58-73B4-B2C7-EB0A-1532E040D592}"/>
              </a:ext>
            </a:extLst>
          </p:cNvPr>
          <p:cNvSpPr>
            <a:spLocks noGrp="1"/>
          </p:cNvSpPr>
          <p:nvPr>
            <p:ph type="ftr" sz="quarter" idx="12"/>
          </p:nvPr>
        </p:nvSpPr>
        <p:spPr>
          <a:xfrm>
            <a:off x="4038600" y="6356350"/>
            <a:ext cx="4114800" cy="365125"/>
          </a:xfrm>
        </p:spPr>
        <p:txBody>
          <a:bodyPr/>
          <a:lstStyle/>
          <a:p>
            <a:endParaRPr lang="es-ES_tradnl"/>
          </a:p>
        </p:txBody>
      </p:sp>
      <p:sp>
        <p:nvSpPr>
          <p:cNvPr id="29" name="Slide Number Placeholder 5">
            <a:extLst>
              <a:ext uri="{FF2B5EF4-FFF2-40B4-BE49-F238E27FC236}">
                <a16:creationId xmlns:a16="http://schemas.microsoft.com/office/drawing/2014/main" id="{B0F17762-ED04-3FA6-2AB4-E78DC26DB33F}"/>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71" name="Graphic 21">
            <a:extLst>
              <a:ext uri="{FF2B5EF4-FFF2-40B4-BE49-F238E27FC236}">
                <a16:creationId xmlns:a16="http://schemas.microsoft.com/office/drawing/2014/main" id="{0EFE27A7-E77E-5AA2-F2FA-7D4DC2F2348B}"/>
              </a:ext>
            </a:extLst>
          </p:cNvPr>
          <p:cNvGrpSpPr/>
          <p:nvPr userDrawn="1"/>
        </p:nvGrpSpPr>
        <p:grpSpPr>
          <a:xfrm>
            <a:off x="11388348" y="6163653"/>
            <a:ext cx="501441" cy="465792"/>
            <a:chOff x="11357791" y="166468"/>
            <a:chExt cx="523875" cy="486632"/>
          </a:xfrm>
          <a:solidFill>
            <a:schemeClr val="tx1"/>
          </a:solidFill>
        </p:grpSpPr>
        <p:sp>
          <p:nvSpPr>
            <p:cNvPr id="72" name="Freeform: Shape 11">
              <a:extLst>
                <a:ext uri="{FF2B5EF4-FFF2-40B4-BE49-F238E27FC236}">
                  <a16:creationId xmlns:a16="http://schemas.microsoft.com/office/drawing/2014/main" id="{F68CC891-3151-BBC1-FE37-FBDB02437AD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12">
              <a:extLst>
                <a:ext uri="{FF2B5EF4-FFF2-40B4-BE49-F238E27FC236}">
                  <a16:creationId xmlns:a16="http://schemas.microsoft.com/office/drawing/2014/main" id="{5361C109-06C5-5AE4-B1D8-AABB8BDEA9C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4" name="Freeform: Shape 13">
              <a:extLst>
                <a:ext uri="{FF2B5EF4-FFF2-40B4-BE49-F238E27FC236}">
                  <a16:creationId xmlns:a16="http://schemas.microsoft.com/office/drawing/2014/main" id="{A066915F-663A-8AF2-5017-44C5C2D6B4D2}"/>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5" name="Freeform: Shape 14">
              <a:extLst>
                <a:ext uri="{FF2B5EF4-FFF2-40B4-BE49-F238E27FC236}">
                  <a16:creationId xmlns:a16="http://schemas.microsoft.com/office/drawing/2014/main" id="{DD5CE3F7-12C8-CAD3-2E30-E4074BB8C183}"/>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76" name="Freeform: Shape 15">
              <a:extLst>
                <a:ext uri="{FF2B5EF4-FFF2-40B4-BE49-F238E27FC236}">
                  <a16:creationId xmlns:a16="http://schemas.microsoft.com/office/drawing/2014/main" id="{8C5408F2-28C5-0814-F55B-287A62ACD1D2}"/>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77" name="Freeform: Shape 16">
              <a:extLst>
                <a:ext uri="{FF2B5EF4-FFF2-40B4-BE49-F238E27FC236}">
                  <a16:creationId xmlns:a16="http://schemas.microsoft.com/office/drawing/2014/main" id="{1D6B3665-AB3D-F0A8-AA1D-E9FA51984096}"/>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78" name="Freeform: Shape 17">
              <a:extLst>
                <a:ext uri="{FF2B5EF4-FFF2-40B4-BE49-F238E27FC236}">
                  <a16:creationId xmlns:a16="http://schemas.microsoft.com/office/drawing/2014/main" id="{E3F781C2-59D8-7774-D1A5-A91B5A4F870A}"/>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79" name="Freeform: Shape 18">
              <a:extLst>
                <a:ext uri="{FF2B5EF4-FFF2-40B4-BE49-F238E27FC236}">
                  <a16:creationId xmlns:a16="http://schemas.microsoft.com/office/drawing/2014/main" id="{EEE03609-6BCF-F697-618D-773D523BEEDC}"/>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80" name="Freeform: Shape 19">
              <a:extLst>
                <a:ext uri="{FF2B5EF4-FFF2-40B4-BE49-F238E27FC236}">
                  <a16:creationId xmlns:a16="http://schemas.microsoft.com/office/drawing/2014/main" id="{D8B1DD2B-226B-F8F6-3E17-942171471FA0}"/>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81" name="Freeform: Shape 20">
              <a:extLst>
                <a:ext uri="{FF2B5EF4-FFF2-40B4-BE49-F238E27FC236}">
                  <a16:creationId xmlns:a16="http://schemas.microsoft.com/office/drawing/2014/main" id="{73882FEE-83BE-BEFF-E9E1-7544F9500E22}"/>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82" name="Freeform: Shape 21">
              <a:extLst>
                <a:ext uri="{FF2B5EF4-FFF2-40B4-BE49-F238E27FC236}">
                  <a16:creationId xmlns:a16="http://schemas.microsoft.com/office/drawing/2014/main" id="{DACE072B-A046-8BD7-4EE7-BC09CDD855D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3" name="Freeform: Shape 22">
              <a:extLst>
                <a:ext uri="{FF2B5EF4-FFF2-40B4-BE49-F238E27FC236}">
                  <a16:creationId xmlns:a16="http://schemas.microsoft.com/office/drawing/2014/main" id="{40228F4E-3086-DE36-484C-D985EAC93FC6}"/>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84" name="Freeform: Shape 23">
              <a:extLst>
                <a:ext uri="{FF2B5EF4-FFF2-40B4-BE49-F238E27FC236}">
                  <a16:creationId xmlns:a16="http://schemas.microsoft.com/office/drawing/2014/main" id="{9942620A-F74C-06ED-3D7C-5F275736D4E7}"/>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85" name="Freeform: Shape 24">
              <a:extLst>
                <a:ext uri="{FF2B5EF4-FFF2-40B4-BE49-F238E27FC236}">
                  <a16:creationId xmlns:a16="http://schemas.microsoft.com/office/drawing/2014/main" id="{20F77594-B7C6-7DA4-F2B3-281EC4651902}"/>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6" name="Freeform: Shape 25">
              <a:extLst>
                <a:ext uri="{FF2B5EF4-FFF2-40B4-BE49-F238E27FC236}">
                  <a16:creationId xmlns:a16="http://schemas.microsoft.com/office/drawing/2014/main" id="{0A90DCA6-BFF7-8664-8A3F-98E3A4CDA116}"/>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7" name="Freeform: Shape 26">
              <a:extLst>
                <a:ext uri="{FF2B5EF4-FFF2-40B4-BE49-F238E27FC236}">
                  <a16:creationId xmlns:a16="http://schemas.microsoft.com/office/drawing/2014/main" id="{D764E600-12D0-98B4-B405-C50F91E4D0AE}"/>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88" name="Freeform: Shape 27">
              <a:extLst>
                <a:ext uri="{FF2B5EF4-FFF2-40B4-BE49-F238E27FC236}">
                  <a16:creationId xmlns:a16="http://schemas.microsoft.com/office/drawing/2014/main" id="{DEDB6792-DAED-701C-605C-D6CBCBE300C2}"/>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9" name="Freeform: Shape 28">
              <a:extLst>
                <a:ext uri="{FF2B5EF4-FFF2-40B4-BE49-F238E27FC236}">
                  <a16:creationId xmlns:a16="http://schemas.microsoft.com/office/drawing/2014/main" id="{B774084E-677F-9523-5D71-8584C1F35E26}"/>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90" name="Freeform: Shape 29">
              <a:extLst>
                <a:ext uri="{FF2B5EF4-FFF2-40B4-BE49-F238E27FC236}">
                  <a16:creationId xmlns:a16="http://schemas.microsoft.com/office/drawing/2014/main" id="{0A854C09-C336-FA42-60DB-C679D2F8207A}"/>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93846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hasCustomPrompt="1"/>
          </p:nvPr>
        </p:nvSpPr>
        <p:spPr>
          <a:xfrm>
            <a:off x="1414487" y="2861843"/>
            <a:ext cx="6296129" cy="2859031"/>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5" name="Text Placeholder 4">
            <a:extLst>
              <a:ext uri="{FF2B5EF4-FFF2-40B4-BE49-F238E27FC236}">
                <a16:creationId xmlns:a16="http://schemas.microsoft.com/office/drawing/2014/main" id="{B279B887-7FF4-BD4E-A0EF-300713AD3B8A}"/>
              </a:ext>
            </a:extLst>
          </p:cNvPr>
          <p:cNvSpPr>
            <a:spLocks noGrp="1"/>
          </p:cNvSpPr>
          <p:nvPr>
            <p:ph type="body" sz="quarter" idx="10" hasCustomPrompt="1"/>
          </p:nvPr>
        </p:nvSpPr>
        <p:spPr>
          <a:xfrm>
            <a:off x="532900" y="2848600"/>
            <a:ext cx="640078" cy="471487"/>
          </a:xfrm>
        </p:spPr>
        <p:txBody>
          <a:bodyPr anchor="ctr"/>
          <a:lstStyle>
            <a:lvl1pPr marL="0" indent="0" algn="ctr">
              <a:buNone/>
              <a:defRPr b="1">
                <a:solidFill>
                  <a:schemeClr val="tx1"/>
                </a:solidFill>
              </a:defRPr>
            </a:lvl1pPr>
            <a:lvl9pPr marL="3657600" indent="0">
              <a:buNone/>
              <a:defRPr/>
            </a:lvl9pPr>
          </a:lstStyle>
          <a:p>
            <a:pPr lvl="0"/>
            <a:r>
              <a:rPr lang="en-DO" dirty="0"/>
              <a:t>01</a:t>
            </a:r>
          </a:p>
        </p:txBody>
      </p:sp>
      <p:sp>
        <p:nvSpPr>
          <p:cNvPr id="27" name="Date Placeholder 3">
            <a:extLst>
              <a:ext uri="{FF2B5EF4-FFF2-40B4-BE49-F238E27FC236}">
                <a16:creationId xmlns:a16="http://schemas.microsoft.com/office/drawing/2014/main" id="{52BAEAAC-ACAA-2409-4E8A-535B8DF8A9CD}"/>
              </a:ext>
            </a:extLst>
          </p:cNvPr>
          <p:cNvSpPr>
            <a:spLocks noGrp="1"/>
          </p:cNvSpPr>
          <p:nvPr>
            <p:ph type="dt" sz="half" idx="11"/>
          </p:nvPr>
        </p:nvSpPr>
        <p:spPr>
          <a:xfrm>
            <a:off x="8610600" y="6356350"/>
            <a:ext cx="2743200" cy="365125"/>
          </a:xfrm>
        </p:spPr>
        <p:txBody>
          <a:bodyPr/>
          <a:lstStyle/>
          <a:p>
            <a:endParaRPr lang="es-ES_tradnl" dirty="0"/>
          </a:p>
        </p:txBody>
      </p:sp>
      <p:sp>
        <p:nvSpPr>
          <p:cNvPr id="28" name="Footer Placeholder 4">
            <a:extLst>
              <a:ext uri="{FF2B5EF4-FFF2-40B4-BE49-F238E27FC236}">
                <a16:creationId xmlns:a16="http://schemas.microsoft.com/office/drawing/2014/main" id="{AD748A58-73B4-B2C7-EB0A-1532E040D592}"/>
              </a:ext>
            </a:extLst>
          </p:cNvPr>
          <p:cNvSpPr>
            <a:spLocks noGrp="1"/>
          </p:cNvSpPr>
          <p:nvPr>
            <p:ph type="ftr" sz="quarter" idx="12"/>
          </p:nvPr>
        </p:nvSpPr>
        <p:spPr>
          <a:xfrm>
            <a:off x="4038600" y="6356350"/>
            <a:ext cx="4114800" cy="365125"/>
          </a:xfrm>
        </p:spPr>
        <p:txBody>
          <a:bodyPr/>
          <a:lstStyle/>
          <a:p>
            <a:endParaRPr lang="es-ES_tradnl"/>
          </a:p>
        </p:txBody>
      </p:sp>
      <p:sp>
        <p:nvSpPr>
          <p:cNvPr id="29" name="Slide Number Placeholder 5">
            <a:extLst>
              <a:ext uri="{FF2B5EF4-FFF2-40B4-BE49-F238E27FC236}">
                <a16:creationId xmlns:a16="http://schemas.microsoft.com/office/drawing/2014/main" id="{B0F17762-ED04-3FA6-2AB4-E78DC26DB33F}"/>
              </a:ext>
            </a:extLst>
          </p:cNvPr>
          <p:cNvSpPr>
            <a:spLocks noGrp="1"/>
          </p:cNvSpPr>
          <p:nvPr>
            <p:ph type="sldNum" sz="quarter" idx="13"/>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71" name="Graphic 21">
            <a:extLst>
              <a:ext uri="{FF2B5EF4-FFF2-40B4-BE49-F238E27FC236}">
                <a16:creationId xmlns:a16="http://schemas.microsoft.com/office/drawing/2014/main" id="{0EFE27A7-E77E-5AA2-F2FA-7D4DC2F2348B}"/>
              </a:ext>
            </a:extLst>
          </p:cNvPr>
          <p:cNvGrpSpPr/>
          <p:nvPr userDrawn="1"/>
        </p:nvGrpSpPr>
        <p:grpSpPr>
          <a:xfrm>
            <a:off x="11388348" y="6163653"/>
            <a:ext cx="501441" cy="465792"/>
            <a:chOff x="11357791" y="166468"/>
            <a:chExt cx="523875" cy="486632"/>
          </a:xfrm>
          <a:solidFill>
            <a:schemeClr val="tx1"/>
          </a:solidFill>
        </p:grpSpPr>
        <p:sp>
          <p:nvSpPr>
            <p:cNvPr id="72" name="Freeform: Shape 11">
              <a:extLst>
                <a:ext uri="{FF2B5EF4-FFF2-40B4-BE49-F238E27FC236}">
                  <a16:creationId xmlns:a16="http://schemas.microsoft.com/office/drawing/2014/main" id="{F68CC891-3151-BBC1-FE37-FBDB02437AD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12">
              <a:extLst>
                <a:ext uri="{FF2B5EF4-FFF2-40B4-BE49-F238E27FC236}">
                  <a16:creationId xmlns:a16="http://schemas.microsoft.com/office/drawing/2014/main" id="{5361C109-06C5-5AE4-B1D8-AABB8BDEA9C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4" name="Freeform: Shape 13">
              <a:extLst>
                <a:ext uri="{FF2B5EF4-FFF2-40B4-BE49-F238E27FC236}">
                  <a16:creationId xmlns:a16="http://schemas.microsoft.com/office/drawing/2014/main" id="{A066915F-663A-8AF2-5017-44C5C2D6B4D2}"/>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5" name="Freeform: Shape 14">
              <a:extLst>
                <a:ext uri="{FF2B5EF4-FFF2-40B4-BE49-F238E27FC236}">
                  <a16:creationId xmlns:a16="http://schemas.microsoft.com/office/drawing/2014/main" id="{DD5CE3F7-12C8-CAD3-2E30-E4074BB8C183}"/>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76" name="Freeform: Shape 15">
              <a:extLst>
                <a:ext uri="{FF2B5EF4-FFF2-40B4-BE49-F238E27FC236}">
                  <a16:creationId xmlns:a16="http://schemas.microsoft.com/office/drawing/2014/main" id="{8C5408F2-28C5-0814-F55B-287A62ACD1D2}"/>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77" name="Freeform: Shape 16">
              <a:extLst>
                <a:ext uri="{FF2B5EF4-FFF2-40B4-BE49-F238E27FC236}">
                  <a16:creationId xmlns:a16="http://schemas.microsoft.com/office/drawing/2014/main" id="{1D6B3665-AB3D-F0A8-AA1D-E9FA51984096}"/>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78" name="Freeform: Shape 17">
              <a:extLst>
                <a:ext uri="{FF2B5EF4-FFF2-40B4-BE49-F238E27FC236}">
                  <a16:creationId xmlns:a16="http://schemas.microsoft.com/office/drawing/2014/main" id="{E3F781C2-59D8-7774-D1A5-A91B5A4F870A}"/>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79" name="Freeform: Shape 18">
              <a:extLst>
                <a:ext uri="{FF2B5EF4-FFF2-40B4-BE49-F238E27FC236}">
                  <a16:creationId xmlns:a16="http://schemas.microsoft.com/office/drawing/2014/main" id="{EEE03609-6BCF-F697-618D-773D523BEEDC}"/>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80" name="Freeform: Shape 19">
              <a:extLst>
                <a:ext uri="{FF2B5EF4-FFF2-40B4-BE49-F238E27FC236}">
                  <a16:creationId xmlns:a16="http://schemas.microsoft.com/office/drawing/2014/main" id="{D8B1DD2B-226B-F8F6-3E17-942171471FA0}"/>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81" name="Freeform: Shape 20">
              <a:extLst>
                <a:ext uri="{FF2B5EF4-FFF2-40B4-BE49-F238E27FC236}">
                  <a16:creationId xmlns:a16="http://schemas.microsoft.com/office/drawing/2014/main" id="{73882FEE-83BE-BEFF-E9E1-7544F9500E22}"/>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82" name="Freeform: Shape 21">
              <a:extLst>
                <a:ext uri="{FF2B5EF4-FFF2-40B4-BE49-F238E27FC236}">
                  <a16:creationId xmlns:a16="http://schemas.microsoft.com/office/drawing/2014/main" id="{DACE072B-A046-8BD7-4EE7-BC09CDD855D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3" name="Freeform: Shape 22">
              <a:extLst>
                <a:ext uri="{FF2B5EF4-FFF2-40B4-BE49-F238E27FC236}">
                  <a16:creationId xmlns:a16="http://schemas.microsoft.com/office/drawing/2014/main" id="{40228F4E-3086-DE36-484C-D985EAC93FC6}"/>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84" name="Freeform: Shape 23">
              <a:extLst>
                <a:ext uri="{FF2B5EF4-FFF2-40B4-BE49-F238E27FC236}">
                  <a16:creationId xmlns:a16="http://schemas.microsoft.com/office/drawing/2014/main" id="{9942620A-F74C-06ED-3D7C-5F275736D4E7}"/>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85" name="Freeform: Shape 24">
              <a:extLst>
                <a:ext uri="{FF2B5EF4-FFF2-40B4-BE49-F238E27FC236}">
                  <a16:creationId xmlns:a16="http://schemas.microsoft.com/office/drawing/2014/main" id="{20F77594-B7C6-7DA4-F2B3-281EC4651902}"/>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6" name="Freeform: Shape 25">
              <a:extLst>
                <a:ext uri="{FF2B5EF4-FFF2-40B4-BE49-F238E27FC236}">
                  <a16:creationId xmlns:a16="http://schemas.microsoft.com/office/drawing/2014/main" id="{0A90DCA6-BFF7-8664-8A3F-98E3A4CDA116}"/>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7" name="Freeform: Shape 26">
              <a:extLst>
                <a:ext uri="{FF2B5EF4-FFF2-40B4-BE49-F238E27FC236}">
                  <a16:creationId xmlns:a16="http://schemas.microsoft.com/office/drawing/2014/main" id="{D764E600-12D0-98B4-B405-C50F91E4D0AE}"/>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88" name="Freeform: Shape 27">
              <a:extLst>
                <a:ext uri="{FF2B5EF4-FFF2-40B4-BE49-F238E27FC236}">
                  <a16:creationId xmlns:a16="http://schemas.microsoft.com/office/drawing/2014/main" id="{DEDB6792-DAED-701C-605C-D6CBCBE300C2}"/>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9" name="Freeform: Shape 28">
              <a:extLst>
                <a:ext uri="{FF2B5EF4-FFF2-40B4-BE49-F238E27FC236}">
                  <a16:creationId xmlns:a16="http://schemas.microsoft.com/office/drawing/2014/main" id="{B774084E-677F-9523-5D71-8584C1F35E26}"/>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90" name="Freeform: Shape 29">
              <a:extLst>
                <a:ext uri="{FF2B5EF4-FFF2-40B4-BE49-F238E27FC236}">
                  <a16:creationId xmlns:a16="http://schemas.microsoft.com/office/drawing/2014/main" id="{0A854C09-C336-FA42-60DB-C679D2F8207A}"/>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19648808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hasCustomPrompt="1"/>
          </p:nvPr>
        </p:nvSpPr>
        <p:spPr>
          <a:xfrm>
            <a:off x="1414487" y="2861843"/>
            <a:ext cx="6840007" cy="429543"/>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2C4EB89-9485-45ED-A53D-738FEE5ECA0B}"/>
              </a:ext>
            </a:extLst>
          </p:cNvPr>
          <p:cNvSpPr/>
          <p:nvPr/>
        </p:nvSpPr>
        <p:spPr>
          <a:xfrm>
            <a:off x="545253" y="3849193"/>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693" y="-58"/>
                  <a:pt x="639963" y="143069"/>
                  <a:pt x="640080" y="319722"/>
                </a:cubicBezTo>
                <a:close/>
              </a:path>
            </a:pathLst>
          </a:custGeom>
          <a:solidFill>
            <a:schemeClr val="accent2"/>
          </a:solidFill>
          <a:ln w="5290" cap="flat">
            <a:noFill/>
            <a:prstDash val="solid"/>
            <a:miter/>
          </a:ln>
        </p:spPr>
        <p:txBody>
          <a:bodyPr rtlCol="0" anchor="ctr"/>
          <a:lstStyle/>
          <a:p>
            <a:endParaRPr lang="en-US"/>
          </a:p>
        </p:txBody>
      </p:sp>
      <p:sp>
        <p:nvSpPr>
          <p:cNvPr id="18" name="Content Placeholder 2">
            <a:extLst>
              <a:ext uri="{FF2B5EF4-FFF2-40B4-BE49-F238E27FC236}">
                <a16:creationId xmlns:a16="http://schemas.microsoft.com/office/drawing/2014/main" id="{BDBACB6D-CFEB-4E87-8F8E-8767526D558B}"/>
              </a:ext>
            </a:extLst>
          </p:cNvPr>
          <p:cNvSpPr>
            <a:spLocks noGrp="1"/>
          </p:cNvSpPr>
          <p:nvPr>
            <p:ph sz="half" idx="13" hasCustomPrompt="1"/>
          </p:nvPr>
        </p:nvSpPr>
        <p:spPr>
          <a:xfrm>
            <a:off x="1414487" y="3963898"/>
            <a:ext cx="6840007" cy="429543"/>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6" name="Text Placeholder 4">
            <a:extLst>
              <a:ext uri="{FF2B5EF4-FFF2-40B4-BE49-F238E27FC236}">
                <a16:creationId xmlns:a16="http://schemas.microsoft.com/office/drawing/2014/main" id="{9D666DAB-FE2E-3240-A7F4-A934CA922EC3}"/>
              </a:ext>
            </a:extLst>
          </p:cNvPr>
          <p:cNvSpPr>
            <a:spLocks noGrp="1"/>
          </p:cNvSpPr>
          <p:nvPr>
            <p:ph type="body" sz="quarter" idx="10" hasCustomPrompt="1"/>
          </p:nvPr>
        </p:nvSpPr>
        <p:spPr>
          <a:xfrm>
            <a:off x="575552" y="2835035"/>
            <a:ext cx="573919" cy="471487"/>
          </a:xfrm>
        </p:spPr>
        <p:txBody>
          <a:bodyPr anchor="ctr"/>
          <a:lstStyle>
            <a:lvl1pPr marL="0" indent="0" algn="ctr">
              <a:buNone/>
              <a:defRPr b="1">
                <a:solidFill>
                  <a:schemeClr val="bg1"/>
                </a:solidFill>
              </a:defRPr>
            </a:lvl1pPr>
            <a:lvl9pPr marL="3657600" indent="0">
              <a:buNone/>
              <a:defRPr/>
            </a:lvl9pPr>
          </a:lstStyle>
          <a:p>
            <a:pPr lvl="0"/>
            <a:r>
              <a:rPr lang="en-DO" dirty="0"/>
              <a:t>01</a:t>
            </a:r>
          </a:p>
        </p:txBody>
      </p:sp>
      <p:sp>
        <p:nvSpPr>
          <p:cNvPr id="39" name="Text Placeholder 4">
            <a:extLst>
              <a:ext uri="{FF2B5EF4-FFF2-40B4-BE49-F238E27FC236}">
                <a16:creationId xmlns:a16="http://schemas.microsoft.com/office/drawing/2014/main" id="{D1CDB868-2842-AC4A-BF42-5AB22AE27359}"/>
              </a:ext>
            </a:extLst>
          </p:cNvPr>
          <p:cNvSpPr>
            <a:spLocks noGrp="1"/>
          </p:cNvSpPr>
          <p:nvPr>
            <p:ph type="body" sz="quarter" idx="16" hasCustomPrompt="1"/>
          </p:nvPr>
        </p:nvSpPr>
        <p:spPr>
          <a:xfrm>
            <a:off x="546391" y="3943858"/>
            <a:ext cx="640079" cy="471487"/>
          </a:xfrm>
        </p:spPr>
        <p:txBody>
          <a:bodyPr anchor="ctr"/>
          <a:lstStyle>
            <a:lvl1pPr marL="0" indent="0" algn="ctr">
              <a:buNone/>
              <a:defRPr b="1">
                <a:solidFill>
                  <a:schemeClr val="bg1"/>
                </a:solidFill>
              </a:defRPr>
            </a:lvl1pPr>
            <a:lvl9pPr marL="3657600" indent="0">
              <a:buNone/>
              <a:defRPr/>
            </a:lvl9pPr>
          </a:lstStyle>
          <a:p>
            <a:pPr lvl="0"/>
            <a:r>
              <a:rPr lang="en-DO" dirty="0"/>
              <a:t>02</a:t>
            </a:r>
          </a:p>
        </p:txBody>
      </p:sp>
      <p:sp>
        <p:nvSpPr>
          <p:cNvPr id="30" name="Date Placeholder 3">
            <a:extLst>
              <a:ext uri="{FF2B5EF4-FFF2-40B4-BE49-F238E27FC236}">
                <a16:creationId xmlns:a16="http://schemas.microsoft.com/office/drawing/2014/main" id="{E01B36C1-567F-6FA8-8061-FC2830BDD675}"/>
              </a:ext>
            </a:extLst>
          </p:cNvPr>
          <p:cNvSpPr>
            <a:spLocks noGrp="1"/>
          </p:cNvSpPr>
          <p:nvPr>
            <p:ph type="dt" sz="half" idx="17"/>
          </p:nvPr>
        </p:nvSpPr>
        <p:spPr>
          <a:xfrm>
            <a:off x="8610600" y="6356350"/>
            <a:ext cx="2743200" cy="365125"/>
          </a:xfrm>
        </p:spPr>
        <p:txBody>
          <a:bodyPr/>
          <a:lstStyle/>
          <a:p>
            <a:endParaRPr lang="es-ES_tradnl" dirty="0"/>
          </a:p>
        </p:txBody>
      </p:sp>
      <p:sp>
        <p:nvSpPr>
          <p:cNvPr id="31" name="Footer Placeholder 4">
            <a:extLst>
              <a:ext uri="{FF2B5EF4-FFF2-40B4-BE49-F238E27FC236}">
                <a16:creationId xmlns:a16="http://schemas.microsoft.com/office/drawing/2014/main" id="{F3428EC2-9BAD-3C38-9575-FDCDA0CB64C9}"/>
              </a:ext>
            </a:extLst>
          </p:cNvPr>
          <p:cNvSpPr>
            <a:spLocks noGrp="1"/>
          </p:cNvSpPr>
          <p:nvPr>
            <p:ph type="ftr" sz="quarter" idx="11"/>
          </p:nvPr>
        </p:nvSpPr>
        <p:spPr>
          <a:xfrm>
            <a:off x="4038600" y="6356350"/>
            <a:ext cx="4114800" cy="365125"/>
          </a:xfrm>
        </p:spPr>
        <p:txBody>
          <a:bodyPr/>
          <a:lstStyle/>
          <a:p>
            <a:endParaRPr lang="es-ES_tradnl"/>
          </a:p>
        </p:txBody>
      </p:sp>
      <p:sp>
        <p:nvSpPr>
          <p:cNvPr id="32" name="Slide Number Placeholder 5">
            <a:extLst>
              <a:ext uri="{FF2B5EF4-FFF2-40B4-BE49-F238E27FC236}">
                <a16:creationId xmlns:a16="http://schemas.microsoft.com/office/drawing/2014/main" id="{FBD8BDCB-308A-674C-B0F1-3CF25E532757}"/>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FA0564CD-3F18-A3E1-9722-704BDCD5A2F1}"/>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7DCF8650-4538-34B9-B15D-BE6055A009C7}"/>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052320F2-9032-B9F5-9CBB-0F79E6B42AA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5E30E29A-A8FA-D6A9-D314-969F69AD6B10}"/>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B8F60492-234C-7CC7-6AD0-B86701EA38D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C63D5F51-E9FE-D5D5-BEBF-CE1118EE7CA5}"/>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FCE82931-A82B-482A-4234-F4A1171717A3}"/>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C8A17599-C6B2-6305-6E79-12BE6E458269}"/>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80B7A722-FCC1-1BE9-E777-7D392DECE081}"/>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A4520F81-E0B3-E5E3-FF73-80B984AE379E}"/>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B31CFE4A-8E08-996C-945F-A90C138F9FF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7A71A642-61B8-1049-AFA9-FDA7E940333B}"/>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CB92DC9A-2540-E2DD-B5F1-8431AD590C0E}"/>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CF45C592-7A73-4B61-B3B1-FF8ABF3A67E9}"/>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3F993F29-9A4D-7B70-E48D-3563FC22F9A9}"/>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04C3AF5D-B636-EE2B-A6E0-9C4E562F01E6}"/>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AD581F38-A7C7-87E2-4010-FFC3706F9274}"/>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5656EE62-554E-8137-86A8-66A3E861112C}"/>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C6A8BAD0-54CA-EE61-E349-3F52CB316341}"/>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FC6FDBC4-BC58-7303-2BB9-C2F4BDC55C0D}"/>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8327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hasCustomPrompt="1"/>
          </p:nvPr>
        </p:nvSpPr>
        <p:spPr>
          <a:xfrm>
            <a:off x="1414487" y="2861843"/>
            <a:ext cx="6840007" cy="429543"/>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2C4EB89-9485-45ED-A53D-738FEE5ECA0B}"/>
              </a:ext>
            </a:extLst>
          </p:cNvPr>
          <p:cNvSpPr/>
          <p:nvPr/>
        </p:nvSpPr>
        <p:spPr>
          <a:xfrm>
            <a:off x="545253" y="3849193"/>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693" y="-58"/>
                  <a:pt x="639963" y="143069"/>
                  <a:pt x="640080" y="319722"/>
                </a:cubicBezTo>
                <a:close/>
              </a:path>
            </a:pathLst>
          </a:custGeom>
          <a:solidFill>
            <a:schemeClr val="accent2"/>
          </a:solidFill>
          <a:ln w="5290" cap="flat">
            <a:noFill/>
            <a:prstDash val="solid"/>
            <a:miter/>
          </a:ln>
        </p:spPr>
        <p:txBody>
          <a:bodyPr rtlCol="0" anchor="ctr"/>
          <a:lstStyle/>
          <a:p>
            <a:endParaRPr lang="en-US"/>
          </a:p>
        </p:txBody>
      </p:sp>
      <p:sp>
        <p:nvSpPr>
          <p:cNvPr id="18" name="Content Placeholder 2">
            <a:extLst>
              <a:ext uri="{FF2B5EF4-FFF2-40B4-BE49-F238E27FC236}">
                <a16:creationId xmlns:a16="http://schemas.microsoft.com/office/drawing/2014/main" id="{BDBACB6D-CFEB-4E87-8F8E-8767526D558B}"/>
              </a:ext>
            </a:extLst>
          </p:cNvPr>
          <p:cNvSpPr>
            <a:spLocks noGrp="1"/>
          </p:cNvSpPr>
          <p:nvPr>
            <p:ph sz="half" idx="13" hasCustomPrompt="1"/>
          </p:nvPr>
        </p:nvSpPr>
        <p:spPr>
          <a:xfrm>
            <a:off x="1414487" y="3963898"/>
            <a:ext cx="6840007" cy="429543"/>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6" name="Text Placeholder 4">
            <a:extLst>
              <a:ext uri="{FF2B5EF4-FFF2-40B4-BE49-F238E27FC236}">
                <a16:creationId xmlns:a16="http://schemas.microsoft.com/office/drawing/2014/main" id="{9D666DAB-FE2E-3240-A7F4-A934CA922EC3}"/>
              </a:ext>
            </a:extLst>
          </p:cNvPr>
          <p:cNvSpPr>
            <a:spLocks noGrp="1"/>
          </p:cNvSpPr>
          <p:nvPr>
            <p:ph type="body" sz="quarter" idx="10" hasCustomPrompt="1"/>
          </p:nvPr>
        </p:nvSpPr>
        <p:spPr>
          <a:xfrm>
            <a:off x="575552" y="2835035"/>
            <a:ext cx="573919" cy="471487"/>
          </a:xfrm>
        </p:spPr>
        <p:txBody>
          <a:bodyPr anchor="ctr"/>
          <a:lstStyle>
            <a:lvl1pPr marL="0" indent="0" algn="ctr">
              <a:buNone/>
              <a:defRPr b="1">
                <a:solidFill>
                  <a:schemeClr val="tx1"/>
                </a:solidFill>
              </a:defRPr>
            </a:lvl1pPr>
            <a:lvl9pPr marL="3657600" indent="0">
              <a:buNone/>
              <a:defRPr/>
            </a:lvl9pPr>
          </a:lstStyle>
          <a:p>
            <a:pPr lvl="0"/>
            <a:r>
              <a:rPr lang="en-DO" dirty="0"/>
              <a:t>01</a:t>
            </a:r>
          </a:p>
        </p:txBody>
      </p:sp>
      <p:sp>
        <p:nvSpPr>
          <p:cNvPr id="39" name="Text Placeholder 4">
            <a:extLst>
              <a:ext uri="{FF2B5EF4-FFF2-40B4-BE49-F238E27FC236}">
                <a16:creationId xmlns:a16="http://schemas.microsoft.com/office/drawing/2014/main" id="{D1CDB868-2842-AC4A-BF42-5AB22AE27359}"/>
              </a:ext>
            </a:extLst>
          </p:cNvPr>
          <p:cNvSpPr>
            <a:spLocks noGrp="1"/>
          </p:cNvSpPr>
          <p:nvPr>
            <p:ph type="body" sz="quarter" idx="16" hasCustomPrompt="1"/>
          </p:nvPr>
        </p:nvSpPr>
        <p:spPr>
          <a:xfrm>
            <a:off x="546391" y="3943858"/>
            <a:ext cx="640079" cy="471487"/>
          </a:xfrm>
        </p:spPr>
        <p:txBody>
          <a:bodyPr anchor="ctr"/>
          <a:lstStyle>
            <a:lvl1pPr marL="0" indent="0" algn="ctr">
              <a:buNone/>
              <a:defRPr b="1">
                <a:solidFill>
                  <a:schemeClr val="tx1"/>
                </a:solidFill>
              </a:defRPr>
            </a:lvl1pPr>
            <a:lvl9pPr marL="3657600" indent="0">
              <a:buNone/>
              <a:defRPr/>
            </a:lvl9pPr>
          </a:lstStyle>
          <a:p>
            <a:pPr lvl="0"/>
            <a:r>
              <a:rPr lang="en-DO" dirty="0"/>
              <a:t>02</a:t>
            </a:r>
          </a:p>
        </p:txBody>
      </p:sp>
      <p:sp>
        <p:nvSpPr>
          <p:cNvPr id="30" name="Date Placeholder 3">
            <a:extLst>
              <a:ext uri="{FF2B5EF4-FFF2-40B4-BE49-F238E27FC236}">
                <a16:creationId xmlns:a16="http://schemas.microsoft.com/office/drawing/2014/main" id="{E01B36C1-567F-6FA8-8061-FC2830BDD675}"/>
              </a:ext>
            </a:extLst>
          </p:cNvPr>
          <p:cNvSpPr>
            <a:spLocks noGrp="1"/>
          </p:cNvSpPr>
          <p:nvPr>
            <p:ph type="dt" sz="half" idx="17"/>
          </p:nvPr>
        </p:nvSpPr>
        <p:spPr>
          <a:xfrm>
            <a:off x="8610600" y="6356350"/>
            <a:ext cx="2743200" cy="365125"/>
          </a:xfrm>
        </p:spPr>
        <p:txBody>
          <a:bodyPr/>
          <a:lstStyle/>
          <a:p>
            <a:endParaRPr lang="es-ES_tradnl" dirty="0"/>
          </a:p>
        </p:txBody>
      </p:sp>
      <p:sp>
        <p:nvSpPr>
          <p:cNvPr id="31" name="Footer Placeholder 4">
            <a:extLst>
              <a:ext uri="{FF2B5EF4-FFF2-40B4-BE49-F238E27FC236}">
                <a16:creationId xmlns:a16="http://schemas.microsoft.com/office/drawing/2014/main" id="{F3428EC2-9BAD-3C38-9575-FDCDA0CB64C9}"/>
              </a:ext>
            </a:extLst>
          </p:cNvPr>
          <p:cNvSpPr>
            <a:spLocks noGrp="1"/>
          </p:cNvSpPr>
          <p:nvPr>
            <p:ph type="ftr" sz="quarter" idx="11"/>
          </p:nvPr>
        </p:nvSpPr>
        <p:spPr>
          <a:xfrm>
            <a:off x="4038600" y="6356350"/>
            <a:ext cx="4114800" cy="365125"/>
          </a:xfrm>
        </p:spPr>
        <p:txBody>
          <a:bodyPr/>
          <a:lstStyle/>
          <a:p>
            <a:endParaRPr lang="es-ES_tradnl"/>
          </a:p>
        </p:txBody>
      </p:sp>
      <p:sp>
        <p:nvSpPr>
          <p:cNvPr id="32" name="Slide Number Placeholder 5">
            <a:extLst>
              <a:ext uri="{FF2B5EF4-FFF2-40B4-BE49-F238E27FC236}">
                <a16:creationId xmlns:a16="http://schemas.microsoft.com/office/drawing/2014/main" id="{FBD8BDCB-308A-674C-B0F1-3CF25E532757}"/>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FA0564CD-3F18-A3E1-9722-704BDCD5A2F1}"/>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7DCF8650-4538-34B9-B15D-BE6055A009C7}"/>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052320F2-9032-B9F5-9CBB-0F79E6B42AA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5E30E29A-A8FA-D6A9-D314-969F69AD6B10}"/>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B8F60492-234C-7CC7-6AD0-B86701EA38D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C63D5F51-E9FE-D5D5-BEBF-CE1118EE7CA5}"/>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FCE82931-A82B-482A-4234-F4A1171717A3}"/>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C8A17599-C6B2-6305-6E79-12BE6E458269}"/>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80B7A722-FCC1-1BE9-E777-7D392DECE081}"/>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A4520F81-E0B3-E5E3-FF73-80B984AE379E}"/>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B31CFE4A-8E08-996C-945F-A90C138F9FF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7A71A642-61B8-1049-AFA9-FDA7E940333B}"/>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CB92DC9A-2540-E2DD-B5F1-8431AD590C0E}"/>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CF45C592-7A73-4B61-B3B1-FF8ABF3A67E9}"/>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3F993F29-9A4D-7B70-E48D-3563FC22F9A9}"/>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04C3AF5D-B636-EE2B-A6E0-9C4E562F01E6}"/>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AD581F38-A7C7-87E2-4010-FFC3706F9274}"/>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5656EE62-554E-8137-86A8-66A3E861112C}"/>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C6A8BAD0-54CA-EE61-E349-3F52CB316341}"/>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FC6FDBC4-BC58-7303-2BB9-C2F4BDC55C0D}"/>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94522084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p:nvPr>
        </p:nvSpPr>
        <p:spPr>
          <a:xfrm>
            <a:off x="1414487" y="2861843"/>
            <a:ext cx="6840007" cy="429543"/>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2C4EB89-9485-45ED-A53D-738FEE5ECA0B}"/>
              </a:ext>
            </a:extLst>
          </p:cNvPr>
          <p:cNvSpPr/>
          <p:nvPr/>
        </p:nvSpPr>
        <p:spPr>
          <a:xfrm>
            <a:off x="545253" y="3849193"/>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693" y="-58"/>
                  <a:pt x="639963" y="143069"/>
                  <a:pt x="640080" y="319722"/>
                </a:cubicBezTo>
                <a:close/>
              </a:path>
            </a:pathLst>
          </a:custGeom>
          <a:solidFill>
            <a:schemeClr val="accent2"/>
          </a:solidFill>
          <a:ln w="529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1E8E6C4-D7E4-4A21-B576-33350F0E71CE}"/>
              </a:ext>
            </a:extLst>
          </p:cNvPr>
          <p:cNvSpPr/>
          <p:nvPr/>
        </p:nvSpPr>
        <p:spPr>
          <a:xfrm>
            <a:off x="545253" y="4966189"/>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705" y="-88"/>
                  <a:pt x="639992" y="143057"/>
                  <a:pt x="640080" y="319722"/>
                </a:cubicBezTo>
                <a:close/>
              </a:path>
            </a:pathLst>
          </a:custGeom>
          <a:solidFill>
            <a:schemeClr val="accent2"/>
          </a:solidFill>
          <a:ln w="5290" cap="flat">
            <a:noFill/>
            <a:prstDash val="solid"/>
            <a:miter/>
          </a:ln>
        </p:spPr>
        <p:txBody>
          <a:bodyPr rtlCol="0" anchor="ctr"/>
          <a:lstStyle/>
          <a:p>
            <a:endParaRPr lang="en-US"/>
          </a:p>
        </p:txBody>
      </p:sp>
      <p:sp>
        <p:nvSpPr>
          <p:cNvPr id="18" name="Content Placeholder 2">
            <a:extLst>
              <a:ext uri="{FF2B5EF4-FFF2-40B4-BE49-F238E27FC236}">
                <a16:creationId xmlns:a16="http://schemas.microsoft.com/office/drawing/2014/main" id="{BDBACB6D-CFEB-4E87-8F8E-8767526D558B}"/>
              </a:ext>
            </a:extLst>
          </p:cNvPr>
          <p:cNvSpPr>
            <a:spLocks noGrp="1"/>
          </p:cNvSpPr>
          <p:nvPr>
            <p:ph sz="half" idx="13"/>
          </p:nvPr>
        </p:nvSpPr>
        <p:spPr>
          <a:xfrm>
            <a:off x="1414487" y="3963898"/>
            <a:ext cx="6840007" cy="429543"/>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endParaRPr lang="es-ES" dirty="0"/>
          </a:p>
        </p:txBody>
      </p:sp>
      <p:sp>
        <p:nvSpPr>
          <p:cNvPr id="19" name="Content Placeholder 2">
            <a:extLst>
              <a:ext uri="{FF2B5EF4-FFF2-40B4-BE49-F238E27FC236}">
                <a16:creationId xmlns:a16="http://schemas.microsoft.com/office/drawing/2014/main" id="{CD37D24B-882A-401D-A5EF-C839C5215769}"/>
              </a:ext>
            </a:extLst>
          </p:cNvPr>
          <p:cNvSpPr>
            <a:spLocks noGrp="1"/>
          </p:cNvSpPr>
          <p:nvPr>
            <p:ph sz="half" idx="14"/>
          </p:nvPr>
        </p:nvSpPr>
        <p:spPr>
          <a:xfrm>
            <a:off x="1414487" y="5095762"/>
            <a:ext cx="6840007" cy="429543"/>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endParaRPr lang="es-E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6" name="Text Placeholder 4">
            <a:extLst>
              <a:ext uri="{FF2B5EF4-FFF2-40B4-BE49-F238E27FC236}">
                <a16:creationId xmlns:a16="http://schemas.microsoft.com/office/drawing/2014/main" id="{9D666DAB-FE2E-3240-A7F4-A934CA922EC3}"/>
              </a:ext>
            </a:extLst>
          </p:cNvPr>
          <p:cNvSpPr>
            <a:spLocks noGrp="1"/>
          </p:cNvSpPr>
          <p:nvPr>
            <p:ph type="body" sz="quarter" idx="10" hasCustomPrompt="1"/>
          </p:nvPr>
        </p:nvSpPr>
        <p:spPr>
          <a:xfrm>
            <a:off x="574275" y="2861707"/>
            <a:ext cx="573919" cy="471487"/>
          </a:xfrm>
        </p:spPr>
        <p:txBody>
          <a:bodyPr/>
          <a:lstStyle>
            <a:lvl1pPr marL="0" indent="0" algn="ctr">
              <a:buNone/>
              <a:defRPr b="1">
                <a:solidFill>
                  <a:schemeClr val="bg1"/>
                </a:solidFill>
              </a:defRPr>
            </a:lvl1pPr>
            <a:lvl9pPr marL="3657600" indent="0">
              <a:buNone/>
              <a:defRPr/>
            </a:lvl9pPr>
          </a:lstStyle>
          <a:p>
            <a:pPr lvl="0"/>
            <a:r>
              <a:rPr lang="en-DO" dirty="0"/>
              <a:t>01</a:t>
            </a:r>
          </a:p>
        </p:txBody>
      </p:sp>
      <p:sp>
        <p:nvSpPr>
          <p:cNvPr id="38" name="Text Placeholder 4">
            <a:extLst>
              <a:ext uri="{FF2B5EF4-FFF2-40B4-BE49-F238E27FC236}">
                <a16:creationId xmlns:a16="http://schemas.microsoft.com/office/drawing/2014/main" id="{BD88A702-E6BC-384B-B58D-C34E09DAB587}"/>
              </a:ext>
            </a:extLst>
          </p:cNvPr>
          <p:cNvSpPr>
            <a:spLocks noGrp="1"/>
          </p:cNvSpPr>
          <p:nvPr>
            <p:ph type="body" sz="quarter" idx="15" hasCustomPrompt="1"/>
          </p:nvPr>
        </p:nvSpPr>
        <p:spPr>
          <a:xfrm>
            <a:off x="541195" y="5075815"/>
            <a:ext cx="640078" cy="471487"/>
          </a:xfrm>
        </p:spPr>
        <p:txBody>
          <a:bodyPr/>
          <a:lstStyle>
            <a:lvl1pPr marL="0" indent="0" algn="ctr">
              <a:buNone/>
              <a:defRPr b="1">
                <a:solidFill>
                  <a:schemeClr val="bg1"/>
                </a:solidFill>
              </a:defRPr>
            </a:lvl1pPr>
            <a:lvl9pPr marL="3657600" indent="0">
              <a:buNone/>
              <a:defRPr/>
            </a:lvl9pPr>
          </a:lstStyle>
          <a:p>
            <a:pPr lvl="0"/>
            <a:r>
              <a:rPr lang="en-DO" dirty="0"/>
              <a:t>03</a:t>
            </a:r>
          </a:p>
        </p:txBody>
      </p:sp>
      <p:sp>
        <p:nvSpPr>
          <p:cNvPr id="39" name="Text Placeholder 4">
            <a:extLst>
              <a:ext uri="{FF2B5EF4-FFF2-40B4-BE49-F238E27FC236}">
                <a16:creationId xmlns:a16="http://schemas.microsoft.com/office/drawing/2014/main" id="{D1CDB868-2842-AC4A-BF42-5AB22AE27359}"/>
              </a:ext>
            </a:extLst>
          </p:cNvPr>
          <p:cNvSpPr>
            <a:spLocks noGrp="1"/>
          </p:cNvSpPr>
          <p:nvPr>
            <p:ph type="body" sz="quarter" idx="16" hasCustomPrompt="1"/>
          </p:nvPr>
        </p:nvSpPr>
        <p:spPr>
          <a:xfrm>
            <a:off x="556950" y="3979167"/>
            <a:ext cx="608568" cy="471487"/>
          </a:xfrm>
        </p:spPr>
        <p:txBody>
          <a:bodyPr/>
          <a:lstStyle>
            <a:lvl1pPr marL="0" indent="0" algn="ctr">
              <a:buNone/>
              <a:defRPr b="1">
                <a:solidFill>
                  <a:schemeClr val="bg1"/>
                </a:solidFill>
              </a:defRPr>
            </a:lvl1pPr>
            <a:lvl9pPr marL="3657600" indent="0">
              <a:buNone/>
              <a:defRPr/>
            </a:lvl9pPr>
          </a:lstStyle>
          <a:p>
            <a:pPr lvl="0"/>
            <a:r>
              <a:rPr lang="en-DO" dirty="0"/>
              <a:t>02</a:t>
            </a:r>
          </a:p>
        </p:txBody>
      </p:sp>
      <p:sp>
        <p:nvSpPr>
          <p:cNvPr id="33" name="Date Placeholder 3">
            <a:extLst>
              <a:ext uri="{FF2B5EF4-FFF2-40B4-BE49-F238E27FC236}">
                <a16:creationId xmlns:a16="http://schemas.microsoft.com/office/drawing/2014/main" id="{CD85BC58-4ED7-24BF-D7FD-5C4C443CB251}"/>
              </a:ext>
            </a:extLst>
          </p:cNvPr>
          <p:cNvSpPr>
            <a:spLocks noGrp="1"/>
          </p:cNvSpPr>
          <p:nvPr>
            <p:ph type="dt" sz="half" idx="17"/>
          </p:nvPr>
        </p:nvSpPr>
        <p:spPr>
          <a:xfrm>
            <a:off x="8610600" y="6356350"/>
            <a:ext cx="2743200" cy="365125"/>
          </a:xfrm>
        </p:spPr>
        <p:txBody>
          <a:bodyPr/>
          <a:lstStyle/>
          <a:p>
            <a:endParaRPr lang="es-ES_tradnl" dirty="0"/>
          </a:p>
        </p:txBody>
      </p:sp>
      <p:sp>
        <p:nvSpPr>
          <p:cNvPr id="34" name="Footer Placeholder 4">
            <a:extLst>
              <a:ext uri="{FF2B5EF4-FFF2-40B4-BE49-F238E27FC236}">
                <a16:creationId xmlns:a16="http://schemas.microsoft.com/office/drawing/2014/main" id="{670914BB-F05D-0F7F-F454-11C4CF475032}"/>
              </a:ext>
            </a:extLst>
          </p:cNvPr>
          <p:cNvSpPr>
            <a:spLocks noGrp="1"/>
          </p:cNvSpPr>
          <p:nvPr>
            <p:ph type="ftr" sz="quarter" idx="11"/>
          </p:nvPr>
        </p:nvSpPr>
        <p:spPr>
          <a:xfrm>
            <a:off x="4038600" y="6356350"/>
            <a:ext cx="4114800" cy="365125"/>
          </a:xfrm>
        </p:spPr>
        <p:txBody>
          <a:bodyPr/>
          <a:lstStyle/>
          <a:p>
            <a:endParaRPr lang="es-ES_tradnl"/>
          </a:p>
        </p:txBody>
      </p:sp>
      <p:sp>
        <p:nvSpPr>
          <p:cNvPr id="35" name="Slide Number Placeholder 5">
            <a:extLst>
              <a:ext uri="{FF2B5EF4-FFF2-40B4-BE49-F238E27FC236}">
                <a16:creationId xmlns:a16="http://schemas.microsoft.com/office/drawing/2014/main" id="{D762BB0E-D159-48A0-91B5-90BA635B91D2}"/>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8F4D0519-7B99-41CA-4E02-C1AABB0F035C}"/>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6D7192A2-DD59-D8AF-110E-92407D3EBD1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046330C2-DFF9-2D75-5927-73310D727394}"/>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25861F51-5ED5-3A33-B00D-3FAAEB0C80E3}"/>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AF9F0160-F696-36ED-522A-CAA242E9C6E8}"/>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4B296C6F-53EF-F962-3DFB-135C9335687A}"/>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F0C57A4E-2987-0A2B-2253-7427AC9B1AA4}"/>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83B5018C-2A77-CF97-338B-4FA4CE9DB169}"/>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5698E704-C89E-A83D-4B15-24CB857AA112}"/>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457B72A8-F84F-F87F-B661-E1FAB7ECEE26}"/>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3F8F1728-CCE6-DAAB-70C5-CC032619B780}"/>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7DE0E30F-E811-C9F3-5565-76D85ACE1928}"/>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E318A5A9-1B17-404D-7E6D-7D128D58D58E}"/>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07111749-B4D9-E1CD-362C-F3C301CB9942}"/>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3FAF5942-D4BC-9848-8EFD-059DA068B8B6}"/>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0EFADB2C-5E5E-80C2-A920-8294EF9D12EC}"/>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1DC5ED18-0532-6992-2834-945A65DE58E8}"/>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BA3EA3B5-F40E-71D6-567E-BA870AC18D04}"/>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F3D8789E-31DE-7C08-4805-87A52DFEF02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044B60D5-F5E7-E145-0EE3-AB8319FDFA3E}"/>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781065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_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789477"/>
            <a:ext cx="5628398" cy="924510"/>
          </a:xfrm>
        </p:spPr>
        <p:txBody>
          <a:bodyP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206BAEF-3240-4EFD-BF3A-ECFD2C8DAB6E}"/>
              </a:ext>
            </a:extLst>
          </p:cNvPr>
          <p:cNvSpPr>
            <a:spLocks noGrp="1"/>
          </p:cNvSpPr>
          <p:nvPr>
            <p:ph sz="half" idx="1"/>
          </p:nvPr>
        </p:nvSpPr>
        <p:spPr>
          <a:xfrm>
            <a:off x="1414487" y="2861843"/>
            <a:ext cx="6840007" cy="429543"/>
          </a:xfrm>
        </p:spPr>
        <p:txBody>
          <a:bodyPr/>
          <a:lstStyle>
            <a:lvl2pPr marL="457200" indent="0" algn="l">
              <a:lnSpc>
                <a:spcPct val="100000"/>
              </a:lnSpc>
              <a:buFont typeface="Arial" panose="020B0604020202020204" pitchFamily="34" charset="0"/>
              <a:buNone/>
              <a:defRPr b="0">
                <a:solidFill>
                  <a:schemeClr val="tx1"/>
                </a:solidFill>
              </a:defRPr>
            </a:lvl2pPr>
          </a:lstStyle>
          <a:p>
            <a:pPr lvl="1"/>
            <a:endParaRPr lang="es-ES" dirty="0"/>
          </a:p>
        </p:txBody>
      </p:sp>
      <p:sp>
        <p:nvSpPr>
          <p:cNvPr id="15" name="Freeform: Shape 14">
            <a:extLst>
              <a:ext uri="{FF2B5EF4-FFF2-40B4-BE49-F238E27FC236}">
                <a16:creationId xmlns:a16="http://schemas.microsoft.com/office/drawing/2014/main" id="{9FD7194F-15F5-4CD0-A6CF-39AD2A1F6CC3}"/>
              </a:ext>
            </a:extLst>
          </p:cNvPr>
          <p:cNvSpPr/>
          <p:nvPr/>
        </p:nvSpPr>
        <p:spPr>
          <a:xfrm>
            <a:off x="545253" y="2740361"/>
            <a:ext cx="640079" cy="640080"/>
          </a:xfrm>
          <a:custGeom>
            <a:avLst/>
            <a:gdLst>
              <a:gd name="connsiteX0" fmla="*/ 640080 w 640079"/>
              <a:gd name="connsiteY0" fmla="*/ 319776 h 640080"/>
              <a:gd name="connsiteX1" fmla="*/ 320305 w 640079"/>
              <a:gd name="connsiteY1" fmla="*/ 640080 h 640080"/>
              <a:gd name="connsiteX2" fmla="*/ 0 w 640079"/>
              <a:gd name="connsiteY2" fmla="*/ 320305 h 640080"/>
              <a:gd name="connsiteX3" fmla="*/ 319775 w 640079"/>
              <a:gd name="connsiteY3" fmla="*/ 0 h 640080"/>
              <a:gd name="connsiteX4" fmla="*/ 320040 w 640079"/>
              <a:gd name="connsiteY4" fmla="*/ 0 h 640080"/>
              <a:gd name="connsiteX5" fmla="*/ 640080 w 640079"/>
              <a:gd name="connsiteY5" fmla="*/ 319723 h 640080"/>
              <a:gd name="connsiteX6" fmla="*/ 640080 w 640079"/>
              <a:gd name="connsiteY6" fmla="*/ 319776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79" h="640080">
                <a:moveTo>
                  <a:pt x="640080" y="319776"/>
                </a:moveTo>
                <a:cubicBezTo>
                  <a:pt x="640226" y="496529"/>
                  <a:pt x="497058" y="639934"/>
                  <a:pt x="320305" y="640080"/>
                </a:cubicBezTo>
                <a:cubicBezTo>
                  <a:pt x="143551" y="640226"/>
                  <a:pt x="146" y="497058"/>
                  <a:pt x="0" y="320305"/>
                </a:cubicBezTo>
                <a:cubicBezTo>
                  <a:pt x="-146" y="143552"/>
                  <a:pt x="143022" y="146"/>
                  <a:pt x="319775" y="0"/>
                </a:cubicBezTo>
                <a:cubicBezTo>
                  <a:pt x="319864" y="0"/>
                  <a:pt x="319952" y="0"/>
                  <a:pt x="320040" y="0"/>
                </a:cubicBezTo>
                <a:cubicBezTo>
                  <a:pt x="496705" y="-88"/>
                  <a:pt x="639992" y="143057"/>
                  <a:pt x="640080" y="319723"/>
                </a:cubicBezTo>
                <a:cubicBezTo>
                  <a:pt x="640080" y="319740"/>
                  <a:pt x="640080" y="319758"/>
                  <a:pt x="640080" y="319776"/>
                </a:cubicBezTo>
                <a:close/>
              </a:path>
            </a:pathLst>
          </a:custGeom>
          <a:solidFill>
            <a:schemeClr val="accent2"/>
          </a:solidFill>
          <a:ln w="529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2C4EB89-9485-45ED-A53D-738FEE5ECA0B}"/>
              </a:ext>
            </a:extLst>
          </p:cNvPr>
          <p:cNvSpPr/>
          <p:nvPr/>
        </p:nvSpPr>
        <p:spPr>
          <a:xfrm>
            <a:off x="545253" y="3849193"/>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693" y="-58"/>
                  <a:pt x="639963" y="143069"/>
                  <a:pt x="640080" y="319722"/>
                </a:cubicBezTo>
                <a:close/>
              </a:path>
            </a:pathLst>
          </a:custGeom>
          <a:solidFill>
            <a:schemeClr val="accent2"/>
          </a:solidFill>
          <a:ln w="529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1E8E6C4-D7E4-4A21-B576-33350F0E71CE}"/>
              </a:ext>
            </a:extLst>
          </p:cNvPr>
          <p:cNvSpPr/>
          <p:nvPr/>
        </p:nvSpPr>
        <p:spPr>
          <a:xfrm>
            <a:off x="545253" y="4966189"/>
            <a:ext cx="640079" cy="640079"/>
          </a:xfrm>
          <a:custGeom>
            <a:avLst/>
            <a:gdLst>
              <a:gd name="connsiteX0" fmla="*/ 640080 w 640079"/>
              <a:gd name="connsiteY0" fmla="*/ 319722 h 640079"/>
              <a:gd name="connsiteX1" fmla="*/ 320358 w 640079"/>
              <a:gd name="connsiteY1" fmla="*/ 640080 h 640079"/>
              <a:gd name="connsiteX2" fmla="*/ 0 w 640079"/>
              <a:gd name="connsiteY2" fmla="*/ 320357 h 640079"/>
              <a:gd name="connsiteX3" fmla="*/ 319723 w 640079"/>
              <a:gd name="connsiteY3" fmla="*/ 0 h 640079"/>
              <a:gd name="connsiteX4" fmla="*/ 320040 w 640079"/>
              <a:gd name="connsiteY4" fmla="*/ 0 h 640079"/>
              <a:gd name="connsiteX5" fmla="*/ 640080 w 640079"/>
              <a:gd name="connsiteY5" fmla="*/ 319722 h 6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79" h="640079">
                <a:moveTo>
                  <a:pt x="640080" y="319722"/>
                </a:moveTo>
                <a:cubicBezTo>
                  <a:pt x="640255" y="496476"/>
                  <a:pt x="497111" y="639904"/>
                  <a:pt x="320358" y="640080"/>
                </a:cubicBezTo>
                <a:cubicBezTo>
                  <a:pt x="143604" y="640255"/>
                  <a:pt x="176" y="497111"/>
                  <a:pt x="0" y="320357"/>
                </a:cubicBezTo>
                <a:cubicBezTo>
                  <a:pt x="-175" y="143604"/>
                  <a:pt x="142969" y="175"/>
                  <a:pt x="319723" y="0"/>
                </a:cubicBezTo>
                <a:cubicBezTo>
                  <a:pt x="319828" y="0"/>
                  <a:pt x="319934" y="0"/>
                  <a:pt x="320040" y="0"/>
                </a:cubicBezTo>
                <a:cubicBezTo>
                  <a:pt x="496705" y="-88"/>
                  <a:pt x="639992" y="143057"/>
                  <a:pt x="640080" y="319722"/>
                </a:cubicBezTo>
                <a:close/>
              </a:path>
            </a:pathLst>
          </a:custGeom>
          <a:solidFill>
            <a:schemeClr val="accent2"/>
          </a:solidFill>
          <a:ln w="5290" cap="flat">
            <a:noFill/>
            <a:prstDash val="solid"/>
            <a:miter/>
          </a:ln>
        </p:spPr>
        <p:txBody>
          <a:bodyPr rtlCol="0" anchor="ctr"/>
          <a:lstStyle/>
          <a:p>
            <a:endParaRPr lang="en-US"/>
          </a:p>
        </p:txBody>
      </p:sp>
      <p:sp>
        <p:nvSpPr>
          <p:cNvPr id="18" name="Content Placeholder 2">
            <a:extLst>
              <a:ext uri="{FF2B5EF4-FFF2-40B4-BE49-F238E27FC236}">
                <a16:creationId xmlns:a16="http://schemas.microsoft.com/office/drawing/2014/main" id="{BDBACB6D-CFEB-4E87-8F8E-8767526D558B}"/>
              </a:ext>
            </a:extLst>
          </p:cNvPr>
          <p:cNvSpPr>
            <a:spLocks noGrp="1"/>
          </p:cNvSpPr>
          <p:nvPr>
            <p:ph sz="half" idx="13"/>
          </p:nvPr>
        </p:nvSpPr>
        <p:spPr>
          <a:xfrm>
            <a:off x="1414487" y="3963898"/>
            <a:ext cx="6840007" cy="429543"/>
          </a:xfrm>
        </p:spPr>
        <p:txBody>
          <a:bodyPr/>
          <a:lstStyle>
            <a:lvl2pPr marL="457200" indent="0" algn="l">
              <a:lnSpc>
                <a:spcPct val="100000"/>
              </a:lnSpc>
              <a:buFont typeface="Arial" panose="020B0604020202020204" pitchFamily="34" charset="0"/>
              <a:buNone/>
              <a:defRPr b="0">
                <a:solidFill>
                  <a:schemeClr val="tx1"/>
                </a:solidFill>
              </a:defRPr>
            </a:lvl2pPr>
          </a:lstStyle>
          <a:p>
            <a:pPr lvl="1"/>
            <a:endParaRPr lang="es-ES" dirty="0"/>
          </a:p>
        </p:txBody>
      </p:sp>
      <p:sp>
        <p:nvSpPr>
          <p:cNvPr id="19" name="Content Placeholder 2">
            <a:extLst>
              <a:ext uri="{FF2B5EF4-FFF2-40B4-BE49-F238E27FC236}">
                <a16:creationId xmlns:a16="http://schemas.microsoft.com/office/drawing/2014/main" id="{CD37D24B-882A-401D-A5EF-C839C5215769}"/>
              </a:ext>
            </a:extLst>
          </p:cNvPr>
          <p:cNvSpPr>
            <a:spLocks noGrp="1"/>
          </p:cNvSpPr>
          <p:nvPr>
            <p:ph sz="half" idx="14"/>
          </p:nvPr>
        </p:nvSpPr>
        <p:spPr>
          <a:xfrm>
            <a:off x="1414487" y="5095762"/>
            <a:ext cx="6840007" cy="429543"/>
          </a:xfrm>
        </p:spPr>
        <p:txBody>
          <a:bodyPr/>
          <a:lstStyle>
            <a:lvl2pPr marL="457200" indent="0" algn="l">
              <a:lnSpc>
                <a:spcPct val="100000"/>
              </a:lnSpc>
              <a:buFont typeface="Arial" panose="020B0604020202020204" pitchFamily="34" charset="0"/>
              <a:buNone/>
              <a:defRPr b="0">
                <a:solidFill>
                  <a:schemeClr val="tx1"/>
                </a:solidFill>
              </a:defRPr>
            </a:lvl2pPr>
          </a:lstStyle>
          <a:p>
            <a:pPr lvl="1"/>
            <a:endParaRPr lang="es-E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6" name="Text Placeholder 4">
            <a:extLst>
              <a:ext uri="{FF2B5EF4-FFF2-40B4-BE49-F238E27FC236}">
                <a16:creationId xmlns:a16="http://schemas.microsoft.com/office/drawing/2014/main" id="{9D666DAB-FE2E-3240-A7F4-A934CA922EC3}"/>
              </a:ext>
            </a:extLst>
          </p:cNvPr>
          <p:cNvSpPr>
            <a:spLocks noGrp="1"/>
          </p:cNvSpPr>
          <p:nvPr>
            <p:ph type="body" sz="quarter" idx="10" hasCustomPrompt="1"/>
          </p:nvPr>
        </p:nvSpPr>
        <p:spPr>
          <a:xfrm>
            <a:off x="574275" y="2861707"/>
            <a:ext cx="573919" cy="471487"/>
          </a:xfrm>
        </p:spPr>
        <p:txBody>
          <a:bodyPr/>
          <a:lstStyle>
            <a:lvl1pPr marL="0" indent="0" algn="ctr">
              <a:buNone/>
              <a:defRPr b="1">
                <a:solidFill>
                  <a:schemeClr val="tx1"/>
                </a:solidFill>
              </a:defRPr>
            </a:lvl1pPr>
            <a:lvl9pPr marL="3657600" indent="0">
              <a:buNone/>
              <a:defRPr/>
            </a:lvl9pPr>
          </a:lstStyle>
          <a:p>
            <a:pPr lvl="0"/>
            <a:r>
              <a:rPr lang="en-DO" dirty="0"/>
              <a:t>01</a:t>
            </a:r>
          </a:p>
        </p:txBody>
      </p:sp>
      <p:sp>
        <p:nvSpPr>
          <p:cNvPr id="38" name="Text Placeholder 4">
            <a:extLst>
              <a:ext uri="{FF2B5EF4-FFF2-40B4-BE49-F238E27FC236}">
                <a16:creationId xmlns:a16="http://schemas.microsoft.com/office/drawing/2014/main" id="{BD88A702-E6BC-384B-B58D-C34E09DAB587}"/>
              </a:ext>
            </a:extLst>
          </p:cNvPr>
          <p:cNvSpPr>
            <a:spLocks noGrp="1"/>
          </p:cNvSpPr>
          <p:nvPr>
            <p:ph type="body" sz="quarter" idx="15" hasCustomPrompt="1"/>
          </p:nvPr>
        </p:nvSpPr>
        <p:spPr>
          <a:xfrm>
            <a:off x="541195" y="5075815"/>
            <a:ext cx="640078" cy="471487"/>
          </a:xfrm>
        </p:spPr>
        <p:txBody>
          <a:bodyPr/>
          <a:lstStyle>
            <a:lvl1pPr marL="0" indent="0" algn="ctr">
              <a:buNone/>
              <a:defRPr b="1">
                <a:solidFill>
                  <a:schemeClr val="tx1"/>
                </a:solidFill>
              </a:defRPr>
            </a:lvl1pPr>
            <a:lvl9pPr marL="3657600" indent="0">
              <a:buNone/>
              <a:defRPr/>
            </a:lvl9pPr>
          </a:lstStyle>
          <a:p>
            <a:pPr lvl="0"/>
            <a:r>
              <a:rPr lang="en-DO" dirty="0"/>
              <a:t>03</a:t>
            </a:r>
          </a:p>
        </p:txBody>
      </p:sp>
      <p:sp>
        <p:nvSpPr>
          <p:cNvPr id="39" name="Text Placeholder 4">
            <a:extLst>
              <a:ext uri="{FF2B5EF4-FFF2-40B4-BE49-F238E27FC236}">
                <a16:creationId xmlns:a16="http://schemas.microsoft.com/office/drawing/2014/main" id="{D1CDB868-2842-AC4A-BF42-5AB22AE27359}"/>
              </a:ext>
            </a:extLst>
          </p:cNvPr>
          <p:cNvSpPr>
            <a:spLocks noGrp="1"/>
          </p:cNvSpPr>
          <p:nvPr>
            <p:ph type="body" sz="quarter" idx="16" hasCustomPrompt="1"/>
          </p:nvPr>
        </p:nvSpPr>
        <p:spPr>
          <a:xfrm>
            <a:off x="556950" y="3979167"/>
            <a:ext cx="608568" cy="471487"/>
          </a:xfrm>
        </p:spPr>
        <p:txBody>
          <a:bodyPr/>
          <a:lstStyle>
            <a:lvl1pPr marL="0" indent="0" algn="ctr">
              <a:buNone/>
              <a:defRPr b="1">
                <a:solidFill>
                  <a:schemeClr val="tx1"/>
                </a:solidFill>
              </a:defRPr>
            </a:lvl1pPr>
            <a:lvl9pPr marL="3657600" indent="0">
              <a:buNone/>
              <a:defRPr/>
            </a:lvl9pPr>
          </a:lstStyle>
          <a:p>
            <a:pPr lvl="0"/>
            <a:r>
              <a:rPr lang="en-DO" dirty="0"/>
              <a:t>02</a:t>
            </a:r>
          </a:p>
        </p:txBody>
      </p:sp>
      <p:sp>
        <p:nvSpPr>
          <p:cNvPr id="33" name="Date Placeholder 3">
            <a:extLst>
              <a:ext uri="{FF2B5EF4-FFF2-40B4-BE49-F238E27FC236}">
                <a16:creationId xmlns:a16="http://schemas.microsoft.com/office/drawing/2014/main" id="{CD85BC58-4ED7-24BF-D7FD-5C4C443CB251}"/>
              </a:ext>
            </a:extLst>
          </p:cNvPr>
          <p:cNvSpPr>
            <a:spLocks noGrp="1"/>
          </p:cNvSpPr>
          <p:nvPr>
            <p:ph type="dt" sz="half" idx="17"/>
          </p:nvPr>
        </p:nvSpPr>
        <p:spPr>
          <a:xfrm>
            <a:off x="8610600" y="6356350"/>
            <a:ext cx="2743200" cy="365125"/>
          </a:xfrm>
        </p:spPr>
        <p:txBody>
          <a:bodyPr/>
          <a:lstStyle/>
          <a:p>
            <a:endParaRPr lang="es-ES_tradnl" dirty="0"/>
          </a:p>
        </p:txBody>
      </p:sp>
      <p:sp>
        <p:nvSpPr>
          <p:cNvPr id="34" name="Footer Placeholder 4">
            <a:extLst>
              <a:ext uri="{FF2B5EF4-FFF2-40B4-BE49-F238E27FC236}">
                <a16:creationId xmlns:a16="http://schemas.microsoft.com/office/drawing/2014/main" id="{670914BB-F05D-0F7F-F454-11C4CF475032}"/>
              </a:ext>
            </a:extLst>
          </p:cNvPr>
          <p:cNvSpPr>
            <a:spLocks noGrp="1"/>
          </p:cNvSpPr>
          <p:nvPr>
            <p:ph type="ftr" sz="quarter" idx="11"/>
          </p:nvPr>
        </p:nvSpPr>
        <p:spPr>
          <a:xfrm>
            <a:off x="4038600" y="6356350"/>
            <a:ext cx="4114800" cy="365125"/>
          </a:xfrm>
        </p:spPr>
        <p:txBody>
          <a:bodyPr/>
          <a:lstStyle/>
          <a:p>
            <a:endParaRPr lang="es-ES_tradnl"/>
          </a:p>
        </p:txBody>
      </p:sp>
      <p:sp>
        <p:nvSpPr>
          <p:cNvPr id="35" name="Slide Number Placeholder 5">
            <a:extLst>
              <a:ext uri="{FF2B5EF4-FFF2-40B4-BE49-F238E27FC236}">
                <a16:creationId xmlns:a16="http://schemas.microsoft.com/office/drawing/2014/main" id="{D762BB0E-D159-48A0-91B5-90BA635B91D2}"/>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8F4D0519-7B99-41CA-4E02-C1AABB0F035C}"/>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6D7192A2-DD59-D8AF-110E-92407D3EBD1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046330C2-DFF9-2D75-5927-73310D727394}"/>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25861F51-5ED5-3A33-B00D-3FAAEB0C80E3}"/>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AF9F0160-F696-36ED-522A-CAA242E9C6E8}"/>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4B296C6F-53EF-F962-3DFB-135C9335687A}"/>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F0C57A4E-2987-0A2B-2253-7427AC9B1AA4}"/>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83B5018C-2A77-CF97-338B-4FA4CE9DB169}"/>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5698E704-C89E-A83D-4B15-24CB857AA112}"/>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457B72A8-F84F-F87F-B661-E1FAB7ECEE26}"/>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3F8F1728-CCE6-DAAB-70C5-CC032619B780}"/>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7DE0E30F-E811-C9F3-5565-76D85ACE1928}"/>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E318A5A9-1B17-404D-7E6D-7D128D58D58E}"/>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07111749-B4D9-E1CD-362C-F3C301CB9942}"/>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3FAF5942-D4BC-9848-8EFD-059DA068B8B6}"/>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0EFADB2C-5E5E-80C2-A920-8294EF9D12EC}"/>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1DC5ED18-0532-6992-2834-945A65DE58E8}"/>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BA3EA3B5-F40E-71D6-567E-BA870AC18D04}"/>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F3D8789E-31DE-7C08-4805-87A52DFEF02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044B60D5-F5E7-E145-0EE3-AB8319FDFA3E}"/>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431003013"/>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919559"/>
            <a:ext cx="5628398" cy="794427"/>
          </a:xfrm>
        </p:spPr>
        <p:txBody>
          <a:bodyPr>
            <a:normAutofit/>
          </a:bodyPr>
          <a:lstStyle>
            <a:lvl1pPr>
              <a:defRPr sz="2800"/>
            </a:lvl1pPr>
          </a:lstStyle>
          <a:p>
            <a:r>
              <a:rPr lang="en-US"/>
              <a:t>Click to edit Master title style</a:t>
            </a:r>
            <a:endParaRPr lang="en-U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F35EF74-06B2-E64E-A724-83ED6742376A}"/>
              </a:ext>
            </a:extLst>
          </p:cNvPr>
          <p:cNvSpPr/>
          <p:nvPr/>
        </p:nvSpPr>
        <p:spPr>
          <a:xfrm>
            <a:off x="815519" y="2298695"/>
            <a:ext cx="619712" cy="615663"/>
          </a:xfrm>
          <a:custGeom>
            <a:avLst/>
            <a:gdLst>
              <a:gd name="connsiteX0" fmla="*/ 87249 w 87248"/>
              <a:gd name="connsiteY0" fmla="*/ 43339 h 86678"/>
              <a:gd name="connsiteX1" fmla="*/ 43624 w 87248"/>
              <a:gd name="connsiteY1" fmla="*/ 86679 h 86678"/>
              <a:gd name="connsiteX2" fmla="*/ 0 w 87248"/>
              <a:gd name="connsiteY2" fmla="*/ 43339 h 86678"/>
              <a:gd name="connsiteX3" fmla="*/ 43625 w 87248"/>
              <a:gd name="connsiteY3" fmla="*/ 0 h 86678"/>
              <a:gd name="connsiteX4" fmla="*/ 43720 w 87248"/>
              <a:gd name="connsiteY4" fmla="*/ 0 h 86678"/>
              <a:gd name="connsiteX5" fmla="*/ 87249 w 87248"/>
              <a:gd name="connsiteY5" fmla="*/ 43340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48" h="86678">
                <a:moveTo>
                  <a:pt x="87249" y="43339"/>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76" y="52"/>
                  <a:pt x="87249" y="19441"/>
                  <a:pt x="87249" y="43340"/>
                </a:cubicBezTo>
                <a:close/>
              </a:path>
            </a:pathLst>
          </a:custGeom>
          <a:solidFill>
            <a:schemeClr val="accent2"/>
          </a:solidFill>
          <a:ln w="9525" cap="flat">
            <a:noFill/>
            <a:prstDash val="solid"/>
            <a:miter/>
          </a:ln>
        </p:spPr>
        <p:txBody>
          <a:bodyPr rtlCol="0" anchor="ctr"/>
          <a:lstStyle/>
          <a:p>
            <a:endParaRPr lang="en-DO"/>
          </a:p>
        </p:txBody>
      </p:sp>
      <p:sp>
        <p:nvSpPr>
          <p:cNvPr id="67" name="Freeform 66">
            <a:extLst>
              <a:ext uri="{FF2B5EF4-FFF2-40B4-BE49-F238E27FC236}">
                <a16:creationId xmlns:a16="http://schemas.microsoft.com/office/drawing/2014/main" id="{8D3B4BAC-2C25-FE4D-8FCB-E2A6C081FAE4}"/>
              </a:ext>
            </a:extLst>
          </p:cNvPr>
          <p:cNvSpPr/>
          <p:nvPr/>
        </p:nvSpPr>
        <p:spPr>
          <a:xfrm>
            <a:off x="815519" y="3239677"/>
            <a:ext cx="619719" cy="615663"/>
          </a:xfrm>
          <a:custGeom>
            <a:avLst/>
            <a:gdLst>
              <a:gd name="connsiteX0" fmla="*/ 87249 w 87249"/>
              <a:gd name="connsiteY0" fmla="*/ 43339 h 86678"/>
              <a:gd name="connsiteX1" fmla="*/ 43624 w 87249"/>
              <a:gd name="connsiteY1" fmla="*/ 86679 h 86678"/>
              <a:gd name="connsiteX2" fmla="*/ 0 w 87249"/>
              <a:gd name="connsiteY2" fmla="*/ 43339 h 86678"/>
              <a:gd name="connsiteX3" fmla="*/ 43625 w 87249"/>
              <a:gd name="connsiteY3" fmla="*/ 0 h 86678"/>
              <a:gd name="connsiteX4" fmla="*/ 43720 w 87249"/>
              <a:gd name="connsiteY4" fmla="*/ 0 h 86678"/>
              <a:gd name="connsiteX5" fmla="*/ 87249 w 87249"/>
              <a:gd name="connsiteY5" fmla="*/ 43245 h 86678"/>
              <a:gd name="connsiteX6" fmla="*/ 87249 w 87249"/>
              <a:gd name="connsiteY6" fmla="*/ 43339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49" h="86678">
                <a:moveTo>
                  <a:pt x="87249" y="43339"/>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60" y="0"/>
                  <a:pt x="87249" y="19361"/>
                  <a:pt x="87249" y="43245"/>
                </a:cubicBezTo>
                <a:cubicBezTo>
                  <a:pt x="87249" y="43276"/>
                  <a:pt x="87249" y="43308"/>
                  <a:pt x="87249" y="43339"/>
                </a:cubicBezTo>
                <a:close/>
              </a:path>
            </a:pathLst>
          </a:custGeom>
          <a:solidFill>
            <a:schemeClr val="accent2"/>
          </a:solidFill>
          <a:ln w="9525" cap="flat">
            <a:noFill/>
            <a:prstDash val="solid"/>
            <a:miter/>
          </a:ln>
        </p:spPr>
        <p:txBody>
          <a:bodyPr rtlCol="0" anchor="ctr"/>
          <a:lstStyle/>
          <a:p>
            <a:endParaRPr lang="en-DO"/>
          </a:p>
        </p:txBody>
      </p:sp>
      <p:sp>
        <p:nvSpPr>
          <p:cNvPr id="68" name="Freeform 67">
            <a:extLst>
              <a:ext uri="{FF2B5EF4-FFF2-40B4-BE49-F238E27FC236}">
                <a16:creationId xmlns:a16="http://schemas.microsoft.com/office/drawing/2014/main" id="{43FF4CF9-B53A-3940-BCCD-E7747D2E6B6B}"/>
              </a:ext>
            </a:extLst>
          </p:cNvPr>
          <p:cNvSpPr/>
          <p:nvPr/>
        </p:nvSpPr>
        <p:spPr>
          <a:xfrm>
            <a:off x="815519" y="4165863"/>
            <a:ext cx="619712" cy="615663"/>
          </a:xfrm>
          <a:custGeom>
            <a:avLst/>
            <a:gdLst>
              <a:gd name="connsiteX0" fmla="*/ 87249 w 87248"/>
              <a:gd name="connsiteY0" fmla="*/ 43340 h 86678"/>
              <a:gd name="connsiteX1" fmla="*/ 43624 w 87248"/>
              <a:gd name="connsiteY1" fmla="*/ 86679 h 86678"/>
              <a:gd name="connsiteX2" fmla="*/ 0 w 87248"/>
              <a:gd name="connsiteY2" fmla="*/ 43339 h 86678"/>
              <a:gd name="connsiteX3" fmla="*/ 43625 w 87248"/>
              <a:gd name="connsiteY3" fmla="*/ 0 h 86678"/>
              <a:gd name="connsiteX4" fmla="*/ 43720 w 87248"/>
              <a:gd name="connsiteY4" fmla="*/ 0 h 86678"/>
              <a:gd name="connsiteX5" fmla="*/ 87249 w 87248"/>
              <a:gd name="connsiteY5" fmla="*/ 43340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48" h="86678">
                <a:moveTo>
                  <a:pt x="87249" y="43340"/>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76" y="52"/>
                  <a:pt x="87249" y="19441"/>
                  <a:pt x="87249" y="43340"/>
                </a:cubicBezTo>
                <a:close/>
              </a:path>
            </a:pathLst>
          </a:custGeom>
          <a:solidFill>
            <a:schemeClr val="accent2"/>
          </a:solidFill>
          <a:ln w="9525" cap="flat">
            <a:noFill/>
            <a:prstDash val="solid"/>
            <a:miter/>
          </a:ln>
        </p:spPr>
        <p:txBody>
          <a:bodyPr rtlCol="0" anchor="ctr"/>
          <a:lstStyle/>
          <a:p>
            <a:endParaRPr lang="en-DO"/>
          </a:p>
        </p:txBody>
      </p:sp>
      <p:sp>
        <p:nvSpPr>
          <p:cNvPr id="69" name="Freeform 68">
            <a:extLst>
              <a:ext uri="{FF2B5EF4-FFF2-40B4-BE49-F238E27FC236}">
                <a16:creationId xmlns:a16="http://schemas.microsoft.com/office/drawing/2014/main" id="{904D7A05-4181-094A-BB52-569AB24DA0FA}"/>
              </a:ext>
            </a:extLst>
          </p:cNvPr>
          <p:cNvSpPr/>
          <p:nvPr/>
        </p:nvSpPr>
        <p:spPr>
          <a:xfrm>
            <a:off x="815519" y="5182797"/>
            <a:ext cx="619719" cy="615663"/>
          </a:xfrm>
          <a:custGeom>
            <a:avLst/>
            <a:gdLst>
              <a:gd name="connsiteX0" fmla="*/ 87249 w 87249"/>
              <a:gd name="connsiteY0" fmla="*/ 43434 h 86678"/>
              <a:gd name="connsiteX1" fmla="*/ 43529 w 87249"/>
              <a:gd name="connsiteY1" fmla="*/ 86679 h 86678"/>
              <a:gd name="connsiteX2" fmla="*/ 0 w 87249"/>
              <a:gd name="connsiteY2" fmla="*/ 43245 h 86678"/>
              <a:gd name="connsiteX3" fmla="*/ 43720 w 87249"/>
              <a:gd name="connsiteY3" fmla="*/ 0 h 86678"/>
              <a:gd name="connsiteX4" fmla="*/ 87249 w 87249"/>
              <a:gd name="connsiteY4" fmla="*/ 43434 h 8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9" h="86678">
                <a:moveTo>
                  <a:pt x="87249" y="43434"/>
                </a:moveTo>
                <a:cubicBezTo>
                  <a:pt x="87196" y="67370"/>
                  <a:pt x="67622" y="86731"/>
                  <a:pt x="43529" y="86679"/>
                </a:cubicBezTo>
                <a:cubicBezTo>
                  <a:pt x="19436" y="86626"/>
                  <a:pt x="-53" y="67180"/>
                  <a:pt x="0" y="43245"/>
                </a:cubicBezTo>
                <a:cubicBezTo>
                  <a:pt x="53" y="19309"/>
                  <a:pt x="19627" y="-52"/>
                  <a:pt x="43720" y="0"/>
                </a:cubicBezTo>
                <a:cubicBezTo>
                  <a:pt x="67813" y="52"/>
                  <a:pt x="87301" y="19498"/>
                  <a:pt x="87249" y="43434"/>
                </a:cubicBezTo>
                <a:close/>
              </a:path>
            </a:pathLst>
          </a:custGeom>
          <a:solidFill>
            <a:schemeClr val="accent2"/>
          </a:solidFill>
          <a:ln w="9525" cap="flat">
            <a:noFill/>
            <a:prstDash val="solid"/>
            <a:miter/>
          </a:ln>
        </p:spPr>
        <p:txBody>
          <a:bodyPr rtlCol="0" anchor="ctr"/>
          <a:lstStyle/>
          <a:p>
            <a:endParaRPr lang="en-DO"/>
          </a:p>
        </p:txBody>
      </p:sp>
      <p:sp>
        <p:nvSpPr>
          <p:cNvPr id="70" name="Content Placeholder 2">
            <a:extLst>
              <a:ext uri="{FF2B5EF4-FFF2-40B4-BE49-F238E27FC236}">
                <a16:creationId xmlns:a16="http://schemas.microsoft.com/office/drawing/2014/main" id="{F8D00DC2-51BE-4545-A6BB-7ACB598220D2}"/>
              </a:ext>
            </a:extLst>
          </p:cNvPr>
          <p:cNvSpPr>
            <a:spLocks noGrp="1"/>
          </p:cNvSpPr>
          <p:nvPr>
            <p:ph sz="half" idx="1" hasCustomPrompt="1"/>
          </p:nvPr>
        </p:nvSpPr>
        <p:spPr>
          <a:xfrm>
            <a:off x="1678867" y="2324103"/>
            <a:ext cx="6296129" cy="566144"/>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72" name="Content Placeholder 2">
            <a:extLst>
              <a:ext uri="{FF2B5EF4-FFF2-40B4-BE49-F238E27FC236}">
                <a16:creationId xmlns:a16="http://schemas.microsoft.com/office/drawing/2014/main" id="{A1701C4F-D5AE-E748-BA13-38274EF0A818}"/>
              </a:ext>
            </a:extLst>
          </p:cNvPr>
          <p:cNvSpPr>
            <a:spLocks noGrp="1"/>
          </p:cNvSpPr>
          <p:nvPr>
            <p:ph sz="half" idx="10" hasCustomPrompt="1"/>
          </p:nvPr>
        </p:nvSpPr>
        <p:spPr>
          <a:xfrm>
            <a:off x="1678867" y="3238503"/>
            <a:ext cx="6296129" cy="566144"/>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73" name="Content Placeholder 2">
            <a:extLst>
              <a:ext uri="{FF2B5EF4-FFF2-40B4-BE49-F238E27FC236}">
                <a16:creationId xmlns:a16="http://schemas.microsoft.com/office/drawing/2014/main" id="{D4FCE3C3-FD10-6545-B703-E6DA93595438}"/>
              </a:ext>
            </a:extLst>
          </p:cNvPr>
          <p:cNvSpPr>
            <a:spLocks noGrp="1"/>
          </p:cNvSpPr>
          <p:nvPr>
            <p:ph sz="half" idx="11" hasCustomPrompt="1"/>
          </p:nvPr>
        </p:nvSpPr>
        <p:spPr>
          <a:xfrm>
            <a:off x="1678867" y="4143176"/>
            <a:ext cx="6296129" cy="566144"/>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74" name="Content Placeholder 2">
            <a:extLst>
              <a:ext uri="{FF2B5EF4-FFF2-40B4-BE49-F238E27FC236}">
                <a16:creationId xmlns:a16="http://schemas.microsoft.com/office/drawing/2014/main" id="{C47F04D6-63DA-4848-B765-5F5ADF222625}"/>
              </a:ext>
            </a:extLst>
          </p:cNvPr>
          <p:cNvSpPr>
            <a:spLocks noGrp="1"/>
          </p:cNvSpPr>
          <p:nvPr>
            <p:ph sz="half" idx="12" hasCustomPrompt="1"/>
          </p:nvPr>
        </p:nvSpPr>
        <p:spPr>
          <a:xfrm>
            <a:off x="1678867" y="5154852"/>
            <a:ext cx="6296129" cy="566144"/>
          </a:xfrm>
        </p:spPr>
        <p:txBody>
          <a:bodyPr/>
          <a:lstStyle>
            <a:lvl2pPr marL="457200" indent="0" algn="l">
              <a:lnSpc>
                <a:spcPct val="100000"/>
              </a:lnSpc>
              <a:buFont typeface="Arial" panose="020B0604020202020204" pitchFamily="34" charset="0"/>
              <a:buNone/>
              <a:defRPr b="0">
                <a:solidFill>
                  <a:schemeClr val="bg2">
                    <a:lumMod val="10000"/>
                  </a:schemeClr>
                </a:solidFill>
              </a:defRPr>
            </a:lvl2pPr>
          </a:lstStyle>
          <a:p>
            <a:pPr lvl="1"/>
            <a:r>
              <a:rPr lang="es-ES" dirty="0" err="1"/>
              <a:t>Second</a:t>
            </a:r>
            <a:r>
              <a:rPr lang="es-ES" dirty="0"/>
              <a:t> </a:t>
            </a:r>
            <a:r>
              <a:rPr lang="es-ES" dirty="0" err="1"/>
              <a:t>level</a:t>
            </a:r>
            <a:endParaRPr lang="es-ES" dirty="0"/>
          </a:p>
        </p:txBody>
      </p:sp>
      <p:sp>
        <p:nvSpPr>
          <p:cNvPr id="78" name="Text Placeholder 4">
            <a:extLst>
              <a:ext uri="{FF2B5EF4-FFF2-40B4-BE49-F238E27FC236}">
                <a16:creationId xmlns:a16="http://schemas.microsoft.com/office/drawing/2014/main" id="{D772834D-05D6-FA4F-98D4-0D835133D0B6}"/>
              </a:ext>
            </a:extLst>
          </p:cNvPr>
          <p:cNvSpPr>
            <a:spLocks noGrp="1"/>
          </p:cNvSpPr>
          <p:nvPr>
            <p:ph type="body" sz="quarter" idx="13" hasCustomPrompt="1"/>
          </p:nvPr>
        </p:nvSpPr>
        <p:spPr>
          <a:xfrm>
            <a:off x="767170" y="2396202"/>
            <a:ext cx="689862" cy="471487"/>
          </a:xfrm>
        </p:spPr>
        <p:txBody>
          <a:bodyPr anchor="ctr"/>
          <a:lstStyle>
            <a:lvl1pPr marL="0" indent="0" algn="ctr">
              <a:buNone/>
              <a:defRPr b="1">
                <a:solidFill>
                  <a:schemeClr val="bg1"/>
                </a:solidFill>
              </a:defRPr>
            </a:lvl1pPr>
            <a:lvl9pPr marL="3657600" indent="0">
              <a:buNone/>
              <a:defRPr/>
            </a:lvl9pPr>
          </a:lstStyle>
          <a:p>
            <a:pPr lvl="0"/>
            <a:r>
              <a:rPr lang="en-DO" dirty="0"/>
              <a:t>01</a:t>
            </a:r>
          </a:p>
        </p:txBody>
      </p:sp>
      <p:sp>
        <p:nvSpPr>
          <p:cNvPr id="79" name="Text Placeholder 4">
            <a:extLst>
              <a:ext uri="{FF2B5EF4-FFF2-40B4-BE49-F238E27FC236}">
                <a16:creationId xmlns:a16="http://schemas.microsoft.com/office/drawing/2014/main" id="{E3B91AD3-FECF-A244-9580-66FA5965F179}"/>
              </a:ext>
            </a:extLst>
          </p:cNvPr>
          <p:cNvSpPr>
            <a:spLocks noGrp="1"/>
          </p:cNvSpPr>
          <p:nvPr>
            <p:ph type="body" sz="quarter" idx="14" hasCustomPrompt="1"/>
          </p:nvPr>
        </p:nvSpPr>
        <p:spPr>
          <a:xfrm>
            <a:off x="767170" y="3332402"/>
            <a:ext cx="689862" cy="471487"/>
          </a:xfrm>
        </p:spPr>
        <p:txBody>
          <a:bodyPr anchor="ctr"/>
          <a:lstStyle>
            <a:lvl1pPr marL="0" indent="0" algn="ctr">
              <a:buNone/>
              <a:defRPr b="1">
                <a:solidFill>
                  <a:schemeClr val="bg1"/>
                </a:solidFill>
              </a:defRPr>
            </a:lvl1pPr>
            <a:lvl9pPr marL="3657600" indent="0">
              <a:buNone/>
              <a:defRPr/>
            </a:lvl9pPr>
          </a:lstStyle>
          <a:p>
            <a:pPr lvl="0"/>
            <a:r>
              <a:rPr lang="en-DO" dirty="0"/>
              <a:t>02</a:t>
            </a:r>
          </a:p>
        </p:txBody>
      </p:sp>
      <p:sp>
        <p:nvSpPr>
          <p:cNvPr id="80" name="Text Placeholder 4">
            <a:extLst>
              <a:ext uri="{FF2B5EF4-FFF2-40B4-BE49-F238E27FC236}">
                <a16:creationId xmlns:a16="http://schemas.microsoft.com/office/drawing/2014/main" id="{3AF7F594-54CA-A041-A26D-249B3BCB6B7F}"/>
              </a:ext>
            </a:extLst>
          </p:cNvPr>
          <p:cNvSpPr>
            <a:spLocks noGrp="1"/>
          </p:cNvSpPr>
          <p:nvPr>
            <p:ph type="body" sz="quarter" idx="15" hasCustomPrompt="1"/>
          </p:nvPr>
        </p:nvSpPr>
        <p:spPr>
          <a:xfrm>
            <a:off x="767170" y="4245567"/>
            <a:ext cx="689862" cy="471487"/>
          </a:xfrm>
        </p:spPr>
        <p:txBody>
          <a:bodyPr anchor="ctr"/>
          <a:lstStyle>
            <a:lvl1pPr marL="0" indent="0" algn="ctr">
              <a:buNone/>
              <a:defRPr b="1">
                <a:solidFill>
                  <a:schemeClr val="bg1"/>
                </a:solidFill>
              </a:defRPr>
            </a:lvl1pPr>
            <a:lvl9pPr marL="3657600" indent="0">
              <a:buNone/>
              <a:defRPr/>
            </a:lvl9pPr>
          </a:lstStyle>
          <a:p>
            <a:pPr lvl="0"/>
            <a:r>
              <a:rPr lang="en-DO" dirty="0"/>
              <a:t>03</a:t>
            </a:r>
          </a:p>
        </p:txBody>
      </p:sp>
      <p:sp>
        <p:nvSpPr>
          <p:cNvPr id="81" name="Text Placeholder 4">
            <a:extLst>
              <a:ext uri="{FF2B5EF4-FFF2-40B4-BE49-F238E27FC236}">
                <a16:creationId xmlns:a16="http://schemas.microsoft.com/office/drawing/2014/main" id="{CDF8230B-C349-3345-9C1B-33603AC40F11}"/>
              </a:ext>
            </a:extLst>
          </p:cNvPr>
          <p:cNvSpPr>
            <a:spLocks noGrp="1"/>
          </p:cNvSpPr>
          <p:nvPr>
            <p:ph type="body" sz="quarter" idx="16" hasCustomPrompt="1"/>
          </p:nvPr>
        </p:nvSpPr>
        <p:spPr>
          <a:xfrm>
            <a:off x="767170" y="5271973"/>
            <a:ext cx="689862" cy="471487"/>
          </a:xfrm>
        </p:spPr>
        <p:txBody>
          <a:bodyPr anchor="ctr"/>
          <a:lstStyle>
            <a:lvl1pPr marL="0" indent="0" algn="ctr">
              <a:buNone/>
              <a:defRPr b="1">
                <a:solidFill>
                  <a:schemeClr val="bg1"/>
                </a:solidFill>
              </a:defRPr>
            </a:lvl1pPr>
            <a:lvl9pPr marL="3657600" indent="0">
              <a:buNone/>
              <a:defRPr/>
            </a:lvl9pPr>
          </a:lstStyle>
          <a:p>
            <a:pPr lvl="0"/>
            <a:r>
              <a:rPr lang="en-DO" dirty="0"/>
              <a:t>04</a:t>
            </a:r>
          </a:p>
        </p:txBody>
      </p:sp>
      <p:sp>
        <p:nvSpPr>
          <p:cNvPr id="36" name="Date Placeholder 3">
            <a:extLst>
              <a:ext uri="{FF2B5EF4-FFF2-40B4-BE49-F238E27FC236}">
                <a16:creationId xmlns:a16="http://schemas.microsoft.com/office/drawing/2014/main" id="{F4B15F85-2185-0362-FFCB-3BA76D820F9F}"/>
              </a:ext>
            </a:extLst>
          </p:cNvPr>
          <p:cNvSpPr>
            <a:spLocks noGrp="1"/>
          </p:cNvSpPr>
          <p:nvPr>
            <p:ph type="dt" sz="half" idx="17"/>
          </p:nvPr>
        </p:nvSpPr>
        <p:spPr>
          <a:xfrm>
            <a:off x="8610600" y="6356350"/>
            <a:ext cx="2743200" cy="365125"/>
          </a:xfrm>
        </p:spPr>
        <p:txBody>
          <a:bodyPr/>
          <a:lstStyle/>
          <a:p>
            <a:endParaRPr lang="es-ES_tradnl" dirty="0"/>
          </a:p>
        </p:txBody>
      </p:sp>
      <p:sp>
        <p:nvSpPr>
          <p:cNvPr id="38" name="Footer Placeholder 4">
            <a:extLst>
              <a:ext uri="{FF2B5EF4-FFF2-40B4-BE49-F238E27FC236}">
                <a16:creationId xmlns:a16="http://schemas.microsoft.com/office/drawing/2014/main" id="{AE8651DF-353A-2336-1CAB-794D31C11CA0}"/>
              </a:ext>
            </a:extLst>
          </p:cNvPr>
          <p:cNvSpPr>
            <a:spLocks noGrp="1"/>
          </p:cNvSpPr>
          <p:nvPr>
            <p:ph type="ftr" sz="quarter" idx="18"/>
          </p:nvPr>
        </p:nvSpPr>
        <p:spPr>
          <a:xfrm>
            <a:off x="4038600" y="6356350"/>
            <a:ext cx="4114800" cy="365125"/>
          </a:xfrm>
        </p:spPr>
        <p:txBody>
          <a:bodyPr/>
          <a:lstStyle/>
          <a:p>
            <a:endParaRPr lang="es-ES_tradnl"/>
          </a:p>
        </p:txBody>
      </p:sp>
      <p:sp>
        <p:nvSpPr>
          <p:cNvPr id="42" name="Slide Number Placeholder 5">
            <a:extLst>
              <a:ext uri="{FF2B5EF4-FFF2-40B4-BE49-F238E27FC236}">
                <a16:creationId xmlns:a16="http://schemas.microsoft.com/office/drawing/2014/main" id="{C841DC8D-095F-D8E3-9AF7-FED046F3AECD}"/>
              </a:ext>
            </a:extLst>
          </p:cNvPr>
          <p:cNvSpPr>
            <a:spLocks noGrp="1"/>
          </p:cNvSpPr>
          <p:nvPr>
            <p:ph type="sldNum" sz="quarter" idx="19"/>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AF12166F-4151-34A6-E812-F3F693105889}"/>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EAD9E782-C90A-561F-DA8D-2AACE70ACF8F}"/>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BAF6751B-E0A6-8429-5F75-B46E7E3302E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E4C7960E-9C1C-BF46-A62A-BE5A67F686C6}"/>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512FE25C-0CFD-8FAF-F8CF-C5A22312AE4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3C8C6F4C-72AF-A4C0-1075-81409F6BCD4B}"/>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A929EB6F-8A1F-5AA8-E471-5C641886ACCB}"/>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A42CB4C0-E68E-44D5-8434-86B3F6BDD3E4}"/>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02D68F35-8ECF-7634-7568-FF0FDF210328}"/>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D0661661-A1AD-272D-BE3E-ECE5B896E8FF}"/>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31CC64FD-95FE-C01C-45F8-D77BDEB0084A}"/>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3C3BD96C-8A9F-6FF0-5C32-7E7A0A062B22}"/>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0CBD0E25-5EF1-1BF6-E1DF-E6B08D2B9198}"/>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C61739F7-521F-819C-47C6-87CD48BD2BE6}"/>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41C62868-26B2-2E41-C5B1-5C8094D8965B}"/>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28188716-D809-F40D-6590-1807F3BFAC89}"/>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F60D7BF4-0969-6DD9-8271-3145D56E9CAF}"/>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D0000D43-88B5-1C17-8B42-9FCE036F6879}"/>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745A6538-194E-CD29-8D49-57404E80E964}"/>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F5A3B88C-B438-41D8-E89B-648A38AD10C5}"/>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065243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A7F7-C953-43E3-B4C6-D8266E1FD273}"/>
              </a:ext>
            </a:extLst>
          </p:cNvPr>
          <p:cNvSpPr>
            <a:spLocks noGrp="1"/>
          </p:cNvSpPr>
          <p:nvPr>
            <p:ph type="title"/>
          </p:nvPr>
        </p:nvSpPr>
        <p:spPr>
          <a:xfrm>
            <a:off x="800394" y="919559"/>
            <a:ext cx="5628398" cy="794427"/>
          </a:xfrm>
        </p:spPr>
        <p:txBody>
          <a:bodyPr>
            <a:normAutofit/>
          </a:bodyPr>
          <a:lstStyle>
            <a:lvl1pPr>
              <a:defRPr sz="2800"/>
            </a:lvl1pPr>
          </a:lstStyle>
          <a:p>
            <a:r>
              <a:rPr lang="en-US"/>
              <a:t>Click to edit Master title style</a:t>
            </a:r>
            <a:endParaRPr lang="en-US" dirty="0"/>
          </a:p>
        </p:txBody>
      </p:sp>
      <p:sp>
        <p:nvSpPr>
          <p:cNvPr id="37" name="Freeform: Shape 36">
            <a:extLst>
              <a:ext uri="{FF2B5EF4-FFF2-40B4-BE49-F238E27FC236}">
                <a16:creationId xmlns:a16="http://schemas.microsoft.com/office/drawing/2014/main" id="{83E907F4-59CE-4B32-8C17-C11F94D84BB0}"/>
              </a:ext>
            </a:extLst>
          </p:cNvPr>
          <p:cNvSpPr/>
          <p:nvPr/>
        </p:nvSpPr>
        <p:spPr>
          <a:xfrm>
            <a:off x="796385" y="1925152"/>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F35EF74-06B2-E64E-A724-83ED6742376A}"/>
              </a:ext>
            </a:extLst>
          </p:cNvPr>
          <p:cNvSpPr/>
          <p:nvPr/>
        </p:nvSpPr>
        <p:spPr>
          <a:xfrm>
            <a:off x="815519" y="2298695"/>
            <a:ext cx="619712" cy="615663"/>
          </a:xfrm>
          <a:custGeom>
            <a:avLst/>
            <a:gdLst>
              <a:gd name="connsiteX0" fmla="*/ 87249 w 87248"/>
              <a:gd name="connsiteY0" fmla="*/ 43339 h 86678"/>
              <a:gd name="connsiteX1" fmla="*/ 43624 w 87248"/>
              <a:gd name="connsiteY1" fmla="*/ 86679 h 86678"/>
              <a:gd name="connsiteX2" fmla="*/ 0 w 87248"/>
              <a:gd name="connsiteY2" fmla="*/ 43339 h 86678"/>
              <a:gd name="connsiteX3" fmla="*/ 43625 w 87248"/>
              <a:gd name="connsiteY3" fmla="*/ 0 h 86678"/>
              <a:gd name="connsiteX4" fmla="*/ 43720 w 87248"/>
              <a:gd name="connsiteY4" fmla="*/ 0 h 86678"/>
              <a:gd name="connsiteX5" fmla="*/ 87249 w 87248"/>
              <a:gd name="connsiteY5" fmla="*/ 43340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48" h="86678">
                <a:moveTo>
                  <a:pt x="87249" y="43339"/>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76" y="52"/>
                  <a:pt x="87249" y="19441"/>
                  <a:pt x="87249" y="43340"/>
                </a:cubicBezTo>
                <a:close/>
              </a:path>
            </a:pathLst>
          </a:custGeom>
          <a:solidFill>
            <a:schemeClr val="accent2"/>
          </a:solidFill>
          <a:ln w="9525" cap="flat">
            <a:noFill/>
            <a:prstDash val="solid"/>
            <a:miter/>
          </a:ln>
        </p:spPr>
        <p:txBody>
          <a:bodyPr rtlCol="0" anchor="ctr"/>
          <a:lstStyle/>
          <a:p>
            <a:endParaRPr lang="en-DO"/>
          </a:p>
        </p:txBody>
      </p:sp>
      <p:sp>
        <p:nvSpPr>
          <p:cNvPr id="67" name="Freeform 66">
            <a:extLst>
              <a:ext uri="{FF2B5EF4-FFF2-40B4-BE49-F238E27FC236}">
                <a16:creationId xmlns:a16="http://schemas.microsoft.com/office/drawing/2014/main" id="{8D3B4BAC-2C25-FE4D-8FCB-E2A6C081FAE4}"/>
              </a:ext>
            </a:extLst>
          </p:cNvPr>
          <p:cNvSpPr/>
          <p:nvPr/>
        </p:nvSpPr>
        <p:spPr>
          <a:xfrm>
            <a:off x="815519" y="3239677"/>
            <a:ext cx="619719" cy="615663"/>
          </a:xfrm>
          <a:custGeom>
            <a:avLst/>
            <a:gdLst>
              <a:gd name="connsiteX0" fmla="*/ 87249 w 87249"/>
              <a:gd name="connsiteY0" fmla="*/ 43339 h 86678"/>
              <a:gd name="connsiteX1" fmla="*/ 43624 w 87249"/>
              <a:gd name="connsiteY1" fmla="*/ 86679 h 86678"/>
              <a:gd name="connsiteX2" fmla="*/ 0 w 87249"/>
              <a:gd name="connsiteY2" fmla="*/ 43339 h 86678"/>
              <a:gd name="connsiteX3" fmla="*/ 43625 w 87249"/>
              <a:gd name="connsiteY3" fmla="*/ 0 h 86678"/>
              <a:gd name="connsiteX4" fmla="*/ 43720 w 87249"/>
              <a:gd name="connsiteY4" fmla="*/ 0 h 86678"/>
              <a:gd name="connsiteX5" fmla="*/ 87249 w 87249"/>
              <a:gd name="connsiteY5" fmla="*/ 43245 h 86678"/>
              <a:gd name="connsiteX6" fmla="*/ 87249 w 87249"/>
              <a:gd name="connsiteY6" fmla="*/ 43339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49" h="86678">
                <a:moveTo>
                  <a:pt x="87249" y="43339"/>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60" y="0"/>
                  <a:pt x="87249" y="19361"/>
                  <a:pt x="87249" y="43245"/>
                </a:cubicBezTo>
                <a:cubicBezTo>
                  <a:pt x="87249" y="43276"/>
                  <a:pt x="87249" y="43308"/>
                  <a:pt x="87249" y="43339"/>
                </a:cubicBezTo>
                <a:close/>
              </a:path>
            </a:pathLst>
          </a:custGeom>
          <a:solidFill>
            <a:schemeClr val="accent2"/>
          </a:solidFill>
          <a:ln w="9525" cap="flat">
            <a:noFill/>
            <a:prstDash val="solid"/>
            <a:miter/>
          </a:ln>
        </p:spPr>
        <p:txBody>
          <a:bodyPr rtlCol="0" anchor="ctr"/>
          <a:lstStyle/>
          <a:p>
            <a:endParaRPr lang="en-DO"/>
          </a:p>
        </p:txBody>
      </p:sp>
      <p:sp>
        <p:nvSpPr>
          <p:cNvPr id="68" name="Freeform 67">
            <a:extLst>
              <a:ext uri="{FF2B5EF4-FFF2-40B4-BE49-F238E27FC236}">
                <a16:creationId xmlns:a16="http://schemas.microsoft.com/office/drawing/2014/main" id="{43FF4CF9-B53A-3940-BCCD-E7747D2E6B6B}"/>
              </a:ext>
            </a:extLst>
          </p:cNvPr>
          <p:cNvSpPr/>
          <p:nvPr/>
        </p:nvSpPr>
        <p:spPr>
          <a:xfrm>
            <a:off x="815519" y="4165863"/>
            <a:ext cx="619712" cy="615663"/>
          </a:xfrm>
          <a:custGeom>
            <a:avLst/>
            <a:gdLst>
              <a:gd name="connsiteX0" fmla="*/ 87249 w 87248"/>
              <a:gd name="connsiteY0" fmla="*/ 43340 h 86678"/>
              <a:gd name="connsiteX1" fmla="*/ 43624 w 87248"/>
              <a:gd name="connsiteY1" fmla="*/ 86679 h 86678"/>
              <a:gd name="connsiteX2" fmla="*/ 0 w 87248"/>
              <a:gd name="connsiteY2" fmla="*/ 43339 h 86678"/>
              <a:gd name="connsiteX3" fmla="*/ 43625 w 87248"/>
              <a:gd name="connsiteY3" fmla="*/ 0 h 86678"/>
              <a:gd name="connsiteX4" fmla="*/ 43720 w 87248"/>
              <a:gd name="connsiteY4" fmla="*/ 0 h 86678"/>
              <a:gd name="connsiteX5" fmla="*/ 87249 w 87248"/>
              <a:gd name="connsiteY5" fmla="*/ 43340 h 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48" h="86678">
                <a:moveTo>
                  <a:pt x="87249" y="43340"/>
                </a:moveTo>
                <a:cubicBezTo>
                  <a:pt x="87249" y="67275"/>
                  <a:pt x="67718" y="86679"/>
                  <a:pt x="43624" y="86679"/>
                </a:cubicBezTo>
                <a:cubicBezTo>
                  <a:pt x="19531" y="86679"/>
                  <a:pt x="0" y="67275"/>
                  <a:pt x="0" y="43339"/>
                </a:cubicBezTo>
                <a:cubicBezTo>
                  <a:pt x="0" y="19404"/>
                  <a:pt x="19531" y="0"/>
                  <a:pt x="43625" y="0"/>
                </a:cubicBezTo>
                <a:cubicBezTo>
                  <a:pt x="43656" y="0"/>
                  <a:pt x="43688" y="0"/>
                  <a:pt x="43720" y="0"/>
                </a:cubicBezTo>
                <a:cubicBezTo>
                  <a:pt x="67776" y="52"/>
                  <a:pt x="87249" y="19441"/>
                  <a:pt x="87249" y="43340"/>
                </a:cubicBezTo>
                <a:close/>
              </a:path>
            </a:pathLst>
          </a:custGeom>
          <a:solidFill>
            <a:schemeClr val="accent2"/>
          </a:solidFill>
          <a:ln w="9525" cap="flat">
            <a:noFill/>
            <a:prstDash val="solid"/>
            <a:miter/>
          </a:ln>
        </p:spPr>
        <p:txBody>
          <a:bodyPr rtlCol="0" anchor="ctr"/>
          <a:lstStyle/>
          <a:p>
            <a:endParaRPr lang="en-DO"/>
          </a:p>
        </p:txBody>
      </p:sp>
      <p:sp>
        <p:nvSpPr>
          <p:cNvPr id="69" name="Freeform 68">
            <a:extLst>
              <a:ext uri="{FF2B5EF4-FFF2-40B4-BE49-F238E27FC236}">
                <a16:creationId xmlns:a16="http://schemas.microsoft.com/office/drawing/2014/main" id="{904D7A05-4181-094A-BB52-569AB24DA0FA}"/>
              </a:ext>
            </a:extLst>
          </p:cNvPr>
          <p:cNvSpPr/>
          <p:nvPr/>
        </p:nvSpPr>
        <p:spPr>
          <a:xfrm>
            <a:off x="815519" y="5182797"/>
            <a:ext cx="619719" cy="615663"/>
          </a:xfrm>
          <a:custGeom>
            <a:avLst/>
            <a:gdLst>
              <a:gd name="connsiteX0" fmla="*/ 87249 w 87249"/>
              <a:gd name="connsiteY0" fmla="*/ 43434 h 86678"/>
              <a:gd name="connsiteX1" fmla="*/ 43529 w 87249"/>
              <a:gd name="connsiteY1" fmla="*/ 86679 h 86678"/>
              <a:gd name="connsiteX2" fmla="*/ 0 w 87249"/>
              <a:gd name="connsiteY2" fmla="*/ 43245 h 86678"/>
              <a:gd name="connsiteX3" fmla="*/ 43720 w 87249"/>
              <a:gd name="connsiteY3" fmla="*/ 0 h 86678"/>
              <a:gd name="connsiteX4" fmla="*/ 87249 w 87249"/>
              <a:gd name="connsiteY4" fmla="*/ 43434 h 8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49" h="86678">
                <a:moveTo>
                  <a:pt x="87249" y="43434"/>
                </a:moveTo>
                <a:cubicBezTo>
                  <a:pt x="87196" y="67370"/>
                  <a:pt x="67622" y="86731"/>
                  <a:pt x="43529" y="86679"/>
                </a:cubicBezTo>
                <a:cubicBezTo>
                  <a:pt x="19436" y="86626"/>
                  <a:pt x="-53" y="67180"/>
                  <a:pt x="0" y="43245"/>
                </a:cubicBezTo>
                <a:cubicBezTo>
                  <a:pt x="53" y="19309"/>
                  <a:pt x="19627" y="-52"/>
                  <a:pt x="43720" y="0"/>
                </a:cubicBezTo>
                <a:cubicBezTo>
                  <a:pt x="67813" y="52"/>
                  <a:pt x="87301" y="19498"/>
                  <a:pt x="87249" y="43434"/>
                </a:cubicBezTo>
                <a:close/>
              </a:path>
            </a:pathLst>
          </a:custGeom>
          <a:solidFill>
            <a:schemeClr val="accent2"/>
          </a:solidFill>
          <a:ln w="9525" cap="flat">
            <a:noFill/>
            <a:prstDash val="solid"/>
            <a:miter/>
          </a:ln>
        </p:spPr>
        <p:txBody>
          <a:bodyPr rtlCol="0" anchor="ctr"/>
          <a:lstStyle/>
          <a:p>
            <a:endParaRPr lang="en-DO"/>
          </a:p>
        </p:txBody>
      </p:sp>
      <p:sp>
        <p:nvSpPr>
          <p:cNvPr id="70" name="Content Placeholder 2">
            <a:extLst>
              <a:ext uri="{FF2B5EF4-FFF2-40B4-BE49-F238E27FC236}">
                <a16:creationId xmlns:a16="http://schemas.microsoft.com/office/drawing/2014/main" id="{F8D00DC2-51BE-4545-A6BB-7ACB598220D2}"/>
              </a:ext>
            </a:extLst>
          </p:cNvPr>
          <p:cNvSpPr>
            <a:spLocks noGrp="1"/>
          </p:cNvSpPr>
          <p:nvPr>
            <p:ph sz="half" idx="1" hasCustomPrompt="1"/>
          </p:nvPr>
        </p:nvSpPr>
        <p:spPr>
          <a:xfrm>
            <a:off x="1678867" y="2324103"/>
            <a:ext cx="6296129" cy="566144"/>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72" name="Content Placeholder 2">
            <a:extLst>
              <a:ext uri="{FF2B5EF4-FFF2-40B4-BE49-F238E27FC236}">
                <a16:creationId xmlns:a16="http://schemas.microsoft.com/office/drawing/2014/main" id="{A1701C4F-D5AE-E748-BA13-38274EF0A818}"/>
              </a:ext>
            </a:extLst>
          </p:cNvPr>
          <p:cNvSpPr>
            <a:spLocks noGrp="1"/>
          </p:cNvSpPr>
          <p:nvPr>
            <p:ph sz="half" idx="10" hasCustomPrompt="1"/>
          </p:nvPr>
        </p:nvSpPr>
        <p:spPr>
          <a:xfrm>
            <a:off x="1678867" y="3238503"/>
            <a:ext cx="6296129" cy="566144"/>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73" name="Content Placeholder 2">
            <a:extLst>
              <a:ext uri="{FF2B5EF4-FFF2-40B4-BE49-F238E27FC236}">
                <a16:creationId xmlns:a16="http://schemas.microsoft.com/office/drawing/2014/main" id="{D4FCE3C3-FD10-6545-B703-E6DA93595438}"/>
              </a:ext>
            </a:extLst>
          </p:cNvPr>
          <p:cNvSpPr>
            <a:spLocks noGrp="1"/>
          </p:cNvSpPr>
          <p:nvPr>
            <p:ph sz="half" idx="11" hasCustomPrompt="1"/>
          </p:nvPr>
        </p:nvSpPr>
        <p:spPr>
          <a:xfrm>
            <a:off x="1678867" y="4143176"/>
            <a:ext cx="6296129" cy="566144"/>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74" name="Content Placeholder 2">
            <a:extLst>
              <a:ext uri="{FF2B5EF4-FFF2-40B4-BE49-F238E27FC236}">
                <a16:creationId xmlns:a16="http://schemas.microsoft.com/office/drawing/2014/main" id="{C47F04D6-63DA-4848-B765-5F5ADF222625}"/>
              </a:ext>
            </a:extLst>
          </p:cNvPr>
          <p:cNvSpPr>
            <a:spLocks noGrp="1"/>
          </p:cNvSpPr>
          <p:nvPr>
            <p:ph sz="half" idx="12" hasCustomPrompt="1"/>
          </p:nvPr>
        </p:nvSpPr>
        <p:spPr>
          <a:xfrm>
            <a:off x="1678867" y="5154852"/>
            <a:ext cx="6296129" cy="566144"/>
          </a:xfrm>
        </p:spPr>
        <p:txBody>
          <a:bodyPr/>
          <a:lstStyle>
            <a:lvl2pPr marL="457200" indent="0" algn="l">
              <a:lnSpc>
                <a:spcPct val="100000"/>
              </a:lnSpc>
              <a:buFont typeface="Arial" panose="020B0604020202020204" pitchFamily="34" charset="0"/>
              <a:buNone/>
              <a:defRPr b="0">
                <a:solidFill>
                  <a:schemeClr val="tx1"/>
                </a:solidFill>
              </a:defRPr>
            </a:lvl2pPr>
          </a:lstStyle>
          <a:p>
            <a:pPr lvl="1"/>
            <a:r>
              <a:rPr lang="es-ES" dirty="0" err="1"/>
              <a:t>Second</a:t>
            </a:r>
            <a:r>
              <a:rPr lang="es-ES" dirty="0"/>
              <a:t> </a:t>
            </a:r>
            <a:r>
              <a:rPr lang="es-ES" dirty="0" err="1"/>
              <a:t>level</a:t>
            </a:r>
            <a:endParaRPr lang="es-ES" dirty="0"/>
          </a:p>
        </p:txBody>
      </p:sp>
      <p:sp>
        <p:nvSpPr>
          <p:cNvPr id="78" name="Text Placeholder 4">
            <a:extLst>
              <a:ext uri="{FF2B5EF4-FFF2-40B4-BE49-F238E27FC236}">
                <a16:creationId xmlns:a16="http://schemas.microsoft.com/office/drawing/2014/main" id="{D772834D-05D6-FA4F-98D4-0D835133D0B6}"/>
              </a:ext>
            </a:extLst>
          </p:cNvPr>
          <p:cNvSpPr>
            <a:spLocks noGrp="1"/>
          </p:cNvSpPr>
          <p:nvPr>
            <p:ph type="body" sz="quarter" idx="13" hasCustomPrompt="1"/>
          </p:nvPr>
        </p:nvSpPr>
        <p:spPr>
          <a:xfrm>
            <a:off x="767170" y="2396202"/>
            <a:ext cx="689862" cy="471487"/>
          </a:xfrm>
        </p:spPr>
        <p:txBody>
          <a:bodyPr anchor="ctr"/>
          <a:lstStyle>
            <a:lvl1pPr marL="0" indent="0" algn="ctr">
              <a:buNone/>
              <a:defRPr b="1">
                <a:solidFill>
                  <a:schemeClr val="tx1"/>
                </a:solidFill>
              </a:defRPr>
            </a:lvl1pPr>
            <a:lvl9pPr marL="3657600" indent="0">
              <a:buNone/>
              <a:defRPr/>
            </a:lvl9pPr>
          </a:lstStyle>
          <a:p>
            <a:pPr lvl="0"/>
            <a:r>
              <a:rPr lang="en-DO" dirty="0"/>
              <a:t>01</a:t>
            </a:r>
          </a:p>
        </p:txBody>
      </p:sp>
      <p:sp>
        <p:nvSpPr>
          <p:cNvPr id="79" name="Text Placeholder 4">
            <a:extLst>
              <a:ext uri="{FF2B5EF4-FFF2-40B4-BE49-F238E27FC236}">
                <a16:creationId xmlns:a16="http://schemas.microsoft.com/office/drawing/2014/main" id="{E3B91AD3-FECF-A244-9580-66FA5965F179}"/>
              </a:ext>
            </a:extLst>
          </p:cNvPr>
          <p:cNvSpPr>
            <a:spLocks noGrp="1"/>
          </p:cNvSpPr>
          <p:nvPr>
            <p:ph type="body" sz="quarter" idx="14" hasCustomPrompt="1"/>
          </p:nvPr>
        </p:nvSpPr>
        <p:spPr>
          <a:xfrm>
            <a:off x="767170" y="3332402"/>
            <a:ext cx="689862" cy="471487"/>
          </a:xfrm>
        </p:spPr>
        <p:txBody>
          <a:bodyPr anchor="ctr"/>
          <a:lstStyle>
            <a:lvl1pPr marL="0" indent="0" algn="ctr">
              <a:buNone/>
              <a:defRPr b="1">
                <a:solidFill>
                  <a:schemeClr val="tx1"/>
                </a:solidFill>
              </a:defRPr>
            </a:lvl1pPr>
            <a:lvl9pPr marL="3657600" indent="0">
              <a:buNone/>
              <a:defRPr/>
            </a:lvl9pPr>
          </a:lstStyle>
          <a:p>
            <a:pPr lvl="0"/>
            <a:r>
              <a:rPr lang="en-DO" dirty="0"/>
              <a:t>02</a:t>
            </a:r>
          </a:p>
        </p:txBody>
      </p:sp>
      <p:sp>
        <p:nvSpPr>
          <p:cNvPr id="80" name="Text Placeholder 4">
            <a:extLst>
              <a:ext uri="{FF2B5EF4-FFF2-40B4-BE49-F238E27FC236}">
                <a16:creationId xmlns:a16="http://schemas.microsoft.com/office/drawing/2014/main" id="{3AF7F594-54CA-A041-A26D-249B3BCB6B7F}"/>
              </a:ext>
            </a:extLst>
          </p:cNvPr>
          <p:cNvSpPr>
            <a:spLocks noGrp="1"/>
          </p:cNvSpPr>
          <p:nvPr>
            <p:ph type="body" sz="quarter" idx="15" hasCustomPrompt="1"/>
          </p:nvPr>
        </p:nvSpPr>
        <p:spPr>
          <a:xfrm>
            <a:off x="767170" y="4245567"/>
            <a:ext cx="689862" cy="471487"/>
          </a:xfrm>
        </p:spPr>
        <p:txBody>
          <a:bodyPr anchor="ctr"/>
          <a:lstStyle>
            <a:lvl1pPr marL="0" indent="0" algn="ctr">
              <a:buNone/>
              <a:defRPr b="1">
                <a:solidFill>
                  <a:schemeClr val="tx1"/>
                </a:solidFill>
              </a:defRPr>
            </a:lvl1pPr>
            <a:lvl9pPr marL="3657600" indent="0">
              <a:buNone/>
              <a:defRPr/>
            </a:lvl9pPr>
          </a:lstStyle>
          <a:p>
            <a:pPr lvl="0"/>
            <a:r>
              <a:rPr lang="en-DO" dirty="0"/>
              <a:t>03</a:t>
            </a:r>
          </a:p>
        </p:txBody>
      </p:sp>
      <p:sp>
        <p:nvSpPr>
          <p:cNvPr id="81" name="Text Placeholder 4">
            <a:extLst>
              <a:ext uri="{FF2B5EF4-FFF2-40B4-BE49-F238E27FC236}">
                <a16:creationId xmlns:a16="http://schemas.microsoft.com/office/drawing/2014/main" id="{CDF8230B-C349-3345-9C1B-33603AC40F11}"/>
              </a:ext>
            </a:extLst>
          </p:cNvPr>
          <p:cNvSpPr>
            <a:spLocks noGrp="1"/>
          </p:cNvSpPr>
          <p:nvPr>
            <p:ph type="body" sz="quarter" idx="16" hasCustomPrompt="1"/>
          </p:nvPr>
        </p:nvSpPr>
        <p:spPr>
          <a:xfrm>
            <a:off x="767170" y="5271973"/>
            <a:ext cx="689862" cy="471487"/>
          </a:xfrm>
        </p:spPr>
        <p:txBody>
          <a:bodyPr anchor="ctr"/>
          <a:lstStyle>
            <a:lvl1pPr marL="0" indent="0" algn="ctr">
              <a:buNone/>
              <a:defRPr b="1">
                <a:solidFill>
                  <a:schemeClr val="tx1"/>
                </a:solidFill>
              </a:defRPr>
            </a:lvl1pPr>
            <a:lvl9pPr marL="3657600" indent="0">
              <a:buNone/>
              <a:defRPr/>
            </a:lvl9pPr>
          </a:lstStyle>
          <a:p>
            <a:pPr lvl="0"/>
            <a:r>
              <a:rPr lang="en-DO" dirty="0"/>
              <a:t>04</a:t>
            </a:r>
          </a:p>
        </p:txBody>
      </p:sp>
      <p:sp>
        <p:nvSpPr>
          <p:cNvPr id="36" name="Date Placeholder 3">
            <a:extLst>
              <a:ext uri="{FF2B5EF4-FFF2-40B4-BE49-F238E27FC236}">
                <a16:creationId xmlns:a16="http://schemas.microsoft.com/office/drawing/2014/main" id="{F4B15F85-2185-0362-FFCB-3BA76D820F9F}"/>
              </a:ext>
            </a:extLst>
          </p:cNvPr>
          <p:cNvSpPr>
            <a:spLocks noGrp="1"/>
          </p:cNvSpPr>
          <p:nvPr>
            <p:ph type="dt" sz="half" idx="17"/>
          </p:nvPr>
        </p:nvSpPr>
        <p:spPr>
          <a:xfrm>
            <a:off x="8610600" y="6356350"/>
            <a:ext cx="2743200" cy="365125"/>
          </a:xfrm>
        </p:spPr>
        <p:txBody>
          <a:bodyPr/>
          <a:lstStyle/>
          <a:p>
            <a:endParaRPr lang="es-ES_tradnl" dirty="0"/>
          </a:p>
        </p:txBody>
      </p:sp>
      <p:sp>
        <p:nvSpPr>
          <p:cNvPr id="38" name="Footer Placeholder 4">
            <a:extLst>
              <a:ext uri="{FF2B5EF4-FFF2-40B4-BE49-F238E27FC236}">
                <a16:creationId xmlns:a16="http://schemas.microsoft.com/office/drawing/2014/main" id="{AE8651DF-353A-2336-1CAB-794D31C11CA0}"/>
              </a:ext>
            </a:extLst>
          </p:cNvPr>
          <p:cNvSpPr>
            <a:spLocks noGrp="1"/>
          </p:cNvSpPr>
          <p:nvPr>
            <p:ph type="ftr" sz="quarter" idx="18"/>
          </p:nvPr>
        </p:nvSpPr>
        <p:spPr>
          <a:xfrm>
            <a:off x="4038600" y="6356350"/>
            <a:ext cx="4114800" cy="365125"/>
          </a:xfrm>
        </p:spPr>
        <p:txBody>
          <a:bodyPr/>
          <a:lstStyle/>
          <a:p>
            <a:endParaRPr lang="es-ES_tradnl"/>
          </a:p>
        </p:txBody>
      </p:sp>
      <p:sp>
        <p:nvSpPr>
          <p:cNvPr id="42" name="Slide Number Placeholder 5">
            <a:extLst>
              <a:ext uri="{FF2B5EF4-FFF2-40B4-BE49-F238E27FC236}">
                <a16:creationId xmlns:a16="http://schemas.microsoft.com/office/drawing/2014/main" id="{C841DC8D-095F-D8E3-9AF7-FED046F3AECD}"/>
              </a:ext>
            </a:extLst>
          </p:cNvPr>
          <p:cNvSpPr>
            <a:spLocks noGrp="1"/>
          </p:cNvSpPr>
          <p:nvPr>
            <p:ph type="sldNum" sz="quarter" idx="19"/>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3" name="Graphic 21">
            <a:extLst>
              <a:ext uri="{FF2B5EF4-FFF2-40B4-BE49-F238E27FC236}">
                <a16:creationId xmlns:a16="http://schemas.microsoft.com/office/drawing/2014/main" id="{AF12166F-4151-34A6-E812-F3F693105889}"/>
              </a:ext>
            </a:extLst>
          </p:cNvPr>
          <p:cNvGrpSpPr/>
          <p:nvPr userDrawn="1"/>
        </p:nvGrpSpPr>
        <p:grpSpPr>
          <a:xfrm>
            <a:off x="11388348" y="6163653"/>
            <a:ext cx="501441" cy="465792"/>
            <a:chOff x="11357791" y="166468"/>
            <a:chExt cx="523875" cy="486632"/>
          </a:xfrm>
          <a:solidFill>
            <a:schemeClr val="tx1"/>
          </a:solidFill>
        </p:grpSpPr>
        <p:sp>
          <p:nvSpPr>
            <p:cNvPr id="44" name="Freeform: Shape 11">
              <a:extLst>
                <a:ext uri="{FF2B5EF4-FFF2-40B4-BE49-F238E27FC236}">
                  <a16:creationId xmlns:a16="http://schemas.microsoft.com/office/drawing/2014/main" id="{EAD9E782-C90A-561F-DA8D-2AACE70ACF8F}"/>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5" name="Freeform: Shape 12">
              <a:extLst>
                <a:ext uri="{FF2B5EF4-FFF2-40B4-BE49-F238E27FC236}">
                  <a16:creationId xmlns:a16="http://schemas.microsoft.com/office/drawing/2014/main" id="{BAF6751B-E0A6-8429-5F75-B46E7E3302E2}"/>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6" name="Freeform: Shape 13">
              <a:extLst>
                <a:ext uri="{FF2B5EF4-FFF2-40B4-BE49-F238E27FC236}">
                  <a16:creationId xmlns:a16="http://schemas.microsoft.com/office/drawing/2014/main" id="{E4C7960E-9C1C-BF46-A62A-BE5A67F686C6}"/>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4">
              <a:extLst>
                <a:ext uri="{FF2B5EF4-FFF2-40B4-BE49-F238E27FC236}">
                  <a16:creationId xmlns:a16="http://schemas.microsoft.com/office/drawing/2014/main" id="{512FE25C-0CFD-8FAF-F8CF-C5A22312AE4D}"/>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8" name="Freeform: Shape 15">
              <a:extLst>
                <a:ext uri="{FF2B5EF4-FFF2-40B4-BE49-F238E27FC236}">
                  <a16:creationId xmlns:a16="http://schemas.microsoft.com/office/drawing/2014/main" id="{3C8C6F4C-72AF-A4C0-1075-81409F6BCD4B}"/>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9" name="Freeform: Shape 16">
              <a:extLst>
                <a:ext uri="{FF2B5EF4-FFF2-40B4-BE49-F238E27FC236}">
                  <a16:creationId xmlns:a16="http://schemas.microsoft.com/office/drawing/2014/main" id="{A929EB6F-8A1F-5AA8-E471-5C641886ACCB}"/>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0" name="Freeform: Shape 17">
              <a:extLst>
                <a:ext uri="{FF2B5EF4-FFF2-40B4-BE49-F238E27FC236}">
                  <a16:creationId xmlns:a16="http://schemas.microsoft.com/office/drawing/2014/main" id="{A42CB4C0-E68E-44D5-8434-86B3F6BDD3E4}"/>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1" name="Freeform: Shape 18">
              <a:extLst>
                <a:ext uri="{FF2B5EF4-FFF2-40B4-BE49-F238E27FC236}">
                  <a16:creationId xmlns:a16="http://schemas.microsoft.com/office/drawing/2014/main" id="{02D68F35-8ECF-7634-7568-FF0FDF210328}"/>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2" name="Freeform: Shape 19">
              <a:extLst>
                <a:ext uri="{FF2B5EF4-FFF2-40B4-BE49-F238E27FC236}">
                  <a16:creationId xmlns:a16="http://schemas.microsoft.com/office/drawing/2014/main" id="{D0661661-A1AD-272D-BE3E-ECE5B896E8FF}"/>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3" name="Freeform: Shape 20">
              <a:extLst>
                <a:ext uri="{FF2B5EF4-FFF2-40B4-BE49-F238E27FC236}">
                  <a16:creationId xmlns:a16="http://schemas.microsoft.com/office/drawing/2014/main" id="{31CC64FD-95FE-C01C-45F8-D77BDEB0084A}"/>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4" name="Freeform: Shape 21">
              <a:extLst>
                <a:ext uri="{FF2B5EF4-FFF2-40B4-BE49-F238E27FC236}">
                  <a16:creationId xmlns:a16="http://schemas.microsoft.com/office/drawing/2014/main" id="{3C3BD96C-8A9F-6FF0-5C32-7E7A0A062B22}"/>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5" name="Freeform: Shape 22">
              <a:extLst>
                <a:ext uri="{FF2B5EF4-FFF2-40B4-BE49-F238E27FC236}">
                  <a16:creationId xmlns:a16="http://schemas.microsoft.com/office/drawing/2014/main" id="{0CBD0E25-5EF1-1BF6-E1DF-E6B08D2B9198}"/>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6" name="Freeform: Shape 23">
              <a:extLst>
                <a:ext uri="{FF2B5EF4-FFF2-40B4-BE49-F238E27FC236}">
                  <a16:creationId xmlns:a16="http://schemas.microsoft.com/office/drawing/2014/main" id="{C61739F7-521F-819C-47C6-87CD48BD2BE6}"/>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7" name="Freeform: Shape 24">
              <a:extLst>
                <a:ext uri="{FF2B5EF4-FFF2-40B4-BE49-F238E27FC236}">
                  <a16:creationId xmlns:a16="http://schemas.microsoft.com/office/drawing/2014/main" id="{41C62868-26B2-2E41-C5B1-5C8094D8965B}"/>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8" name="Freeform: Shape 25">
              <a:extLst>
                <a:ext uri="{FF2B5EF4-FFF2-40B4-BE49-F238E27FC236}">
                  <a16:creationId xmlns:a16="http://schemas.microsoft.com/office/drawing/2014/main" id="{28188716-D809-F40D-6590-1807F3BFAC89}"/>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9" name="Freeform: Shape 26">
              <a:extLst>
                <a:ext uri="{FF2B5EF4-FFF2-40B4-BE49-F238E27FC236}">
                  <a16:creationId xmlns:a16="http://schemas.microsoft.com/office/drawing/2014/main" id="{F60D7BF4-0969-6DD9-8271-3145D56E9CAF}"/>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0" name="Freeform: Shape 27">
              <a:extLst>
                <a:ext uri="{FF2B5EF4-FFF2-40B4-BE49-F238E27FC236}">
                  <a16:creationId xmlns:a16="http://schemas.microsoft.com/office/drawing/2014/main" id="{D0000D43-88B5-1C17-8B42-9FCE036F6879}"/>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8">
              <a:extLst>
                <a:ext uri="{FF2B5EF4-FFF2-40B4-BE49-F238E27FC236}">
                  <a16:creationId xmlns:a16="http://schemas.microsoft.com/office/drawing/2014/main" id="{745A6538-194E-CD29-8D49-57404E80E964}"/>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2" name="Freeform: Shape 29">
              <a:extLst>
                <a:ext uri="{FF2B5EF4-FFF2-40B4-BE49-F238E27FC236}">
                  <a16:creationId xmlns:a16="http://schemas.microsoft.com/office/drawing/2014/main" id="{F5A3B88C-B438-41D8-E89B-648A38AD10C5}"/>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458135499"/>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A25756A-9E94-4022-8AB9-CBB467D6D78B}"/>
              </a:ext>
            </a:extLst>
          </p:cNvPr>
          <p:cNvSpPr/>
          <p:nvPr/>
        </p:nvSpPr>
        <p:spPr>
          <a:xfrm>
            <a:off x="0" y="5672010"/>
            <a:ext cx="7591926" cy="1185989"/>
          </a:xfrm>
          <a:custGeom>
            <a:avLst/>
            <a:gdLst>
              <a:gd name="connsiteX0" fmla="*/ 5205790 w 9234048"/>
              <a:gd name="connsiteY0" fmla="*/ 206203 h 1442517"/>
              <a:gd name="connsiteX1" fmla="*/ 0 w 9234048"/>
              <a:gd name="connsiteY1" fmla="*/ 99946 h 1442517"/>
              <a:gd name="connsiteX2" fmla="*/ 0 w 9234048"/>
              <a:gd name="connsiteY2" fmla="*/ 1442517 h 1442517"/>
              <a:gd name="connsiteX3" fmla="*/ 9234049 w 9234048"/>
              <a:gd name="connsiteY3" fmla="*/ 1442517 h 1442517"/>
              <a:gd name="connsiteX4" fmla="*/ 5205790 w 9234048"/>
              <a:gd name="connsiteY4" fmla="*/ 206203 h 1442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4048" h="1442517">
                <a:moveTo>
                  <a:pt x="5205790" y="206203"/>
                </a:moveTo>
                <a:cubicBezTo>
                  <a:pt x="3532414" y="-53603"/>
                  <a:pt x="1719399" y="-42717"/>
                  <a:pt x="0" y="99946"/>
                </a:cubicBezTo>
                <a:lnTo>
                  <a:pt x="0" y="1442517"/>
                </a:lnTo>
                <a:lnTo>
                  <a:pt x="9234049" y="1442517"/>
                </a:lnTo>
                <a:cubicBezTo>
                  <a:pt x="8156666" y="917100"/>
                  <a:pt x="6824738" y="457542"/>
                  <a:pt x="5205790" y="206203"/>
                </a:cubicBezTo>
                <a:close/>
              </a:path>
            </a:pathLst>
          </a:custGeom>
          <a:solidFill>
            <a:schemeClr val="tx1"/>
          </a:solidFill>
          <a:ln w="6044"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1066376" y="633192"/>
            <a:ext cx="7163224" cy="538191"/>
          </a:xfrm>
        </p:spPr>
        <p:txBody>
          <a:bodyPr>
            <a:normAutofit/>
          </a:bodyPr>
          <a:lstStyle>
            <a:lvl1pPr>
              <a:defRPr sz="3200"/>
            </a:lvl1pPr>
          </a:lstStyle>
          <a:p>
            <a:r>
              <a:rPr lang="en-US"/>
              <a:t>Click to edit Master title style</a:t>
            </a:r>
            <a:endParaRPr lang="en-US" dirty="0"/>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1066800" y="1604809"/>
            <a:ext cx="10098088" cy="3780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Freeform: Shape 26">
            <a:extLst>
              <a:ext uri="{FF2B5EF4-FFF2-40B4-BE49-F238E27FC236}">
                <a16:creationId xmlns:a16="http://schemas.microsoft.com/office/drawing/2014/main" id="{B0C81F45-6479-4E10-A539-A7DEB506C0DE}"/>
              </a:ext>
            </a:extLst>
          </p:cNvPr>
          <p:cNvSpPr/>
          <p:nvPr/>
        </p:nvSpPr>
        <p:spPr>
          <a:xfrm>
            <a:off x="1066376" y="1357806"/>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4" name="Date Placeholder 3">
            <a:extLst>
              <a:ext uri="{FF2B5EF4-FFF2-40B4-BE49-F238E27FC236}">
                <a16:creationId xmlns:a16="http://schemas.microsoft.com/office/drawing/2014/main" id="{6C241E97-C368-A4A4-CD1F-1C25321C4153}"/>
              </a:ext>
            </a:extLst>
          </p:cNvPr>
          <p:cNvSpPr>
            <a:spLocks noGrp="1"/>
          </p:cNvSpPr>
          <p:nvPr>
            <p:ph type="dt" sz="half" idx="11"/>
          </p:nvPr>
        </p:nvSpPr>
        <p:spPr>
          <a:xfrm>
            <a:off x="8610600" y="6356350"/>
            <a:ext cx="2743200" cy="365125"/>
          </a:xfrm>
        </p:spPr>
        <p:txBody>
          <a:bodyPr/>
          <a:lstStyle/>
          <a:p>
            <a:endParaRPr lang="es-ES_tradnl" dirty="0"/>
          </a:p>
        </p:txBody>
      </p:sp>
      <p:sp>
        <p:nvSpPr>
          <p:cNvPr id="36" name="Slide Number Placeholder 5">
            <a:extLst>
              <a:ext uri="{FF2B5EF4-FFF2-40B4-BE49-F238E27FC236}">
                <a16:creationId xmlns:a16="http://schemas.microsoft.com/office/drawing/2014/main" id="{7C712A04-709A-BEC3-011C-8C83609B5AAC}"/>
              </a:ext>
            </a:extLst>
          </p:cNvPr>
          <p:cNvSpPr>
            <a:spLocks noGrp="1"/>
          </p:cNvSpPr>
          <p:nvPr>
            <p:ph type="sldNum" sz="quarter" idx="13"/>
          </p:nvPr>
        </p:nvSpPr>
        <p:spPr>
          <a:xfrm>
            <a:off x="838200" y="6356350"/>
            <a:ext cx="2743200" cy="365125"/>
          </a:xfrm>
        </p:spPr>
        <p:txBody>
          <a:bodyPr/>
          <a:lstStyle>
            <a:lvl1pPr>
              <a:defRPr>
                <a:solidFill>
                  <a:schemeClr val="bg1"/>
                </a:solidFill>
              </a:defRPr>
            </a:lvl1pPr>
          </a:lstStyle>
          <a:p>
            <a:fld id="{0844B857-9A7C-F844-AE98-E2507D114091}" type="slidenum">
              <a:rPr lang="es-ES_tradnl" smtClean="0"/>
              <a:pPr/>
              <a:t>‹Nº›</a:t>
            </a:fld>
            <a:endParaRPr lang="es-ES_tradnl"/>
          </a:p>
        </p:txBody>
      </p:sp>
      <p:grpSp>
        <p:nvGrpSpPr>
          <p:cNvPr id="37" name="Graphic 21">
            <a:extLst>
              <a:ext uri="{FF2B5EF4-FFF2-40B4-BE49-F238E27FC236}">
                <a16:creationId xmlns:a16="http://schemas.microsoft.com/office/drawing/2014/main" id="{6B40698D-F79A-2E2A-6849-1241DDEAFE19}"/>
              </a:ext>
            </a:extLst>
          </p:cNvPr>
          <p:cNvGrpSpPr/>
          <p:nvPr userDrawn="1"/>
        </p:nvGrpSpPr>
        <p:grpSpPr>
          <a:xfrm>
            <a:off x="11388348" y="6163653"/>
            <a:ext cx="501441" cy="465792"/>
            <a:chOff x="11357791" y="166468"/>
            <a:chExt cx="523875" cy="486632"/>
          </a:xfrm>
          <a:solidFill>
            <a:schemeClr val="tx1"/>
          </a:solidFill>
        </p:grpSpPr>
        <p:sp>
          <p:nvSpPr>
            <p:cNvPr id="38" name="Freeform: Shape 11">
              <a:extLst>
                <a:ext uri="{FF2B5EF4-FFF2-40B4-BE49-F238E27FC236}">
                  <a16:creationId xmlns:a16="http://schemas.microsoft.com/office/drawing/2014/main" id="{F3114044-D9A7-8B56-F6DA-CB058F4870C9}"/>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39" name="Freeform: Shape 12">
              <a:extLst>
                <a:ext uri="{FF2B5EF4-FFF2-40B4-BE49-F238E27FC236}">
                  <a16:creationId xmlns:a16="http://schemas.microsoft.com/office/drawing/2014/main" id="{6E65E84B-A292-319E-1ECB-6658037A80C9}"/>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0" name="Freeform: Shape 13">
              <a:extLst>
                <a:ext uri="{FF2B5EF4-FFF2-40B4-BE49-F238E27FC236}">
                  <a16:creationId xmlns:a16="http://schemas.microsoft.com/office/drawing/2014/main" id="{172F2CB7-8555-C917-7300-C73ACC792CDB}"/>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1" name="Freeform: Shape 14">
              <a:extLst>
                <a:ext uri="{FF2B5EF4-FFF2-40B4-BE49-F238E27FC236}">
                  <a16:creationId xmlns:a16="http://schemas.microsoft.com/office/drawing/2014/main" id="{53CD8ADC-66C9-EC8F-FF76-148E5A2AA6C3}"/>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2" name="Freeform: Shape 15">
              <a:extLst>
                <a:ext uri="{FF2B5EF4-FFF2-40B4-BE49-F238E27FC236}">
                  <a16:creationId xmlns:a16="http://schemas.microsoft.com/office/drawing/2014/main" id="{C02CD515-7307-7DB3-68B5-9BAA49193F5F}"/>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43" name="Freeform: Shape 16">
              <a:extLst>
                <a:ext uri="{FF2B5EF4-FFF2-40B4-BE49-F238E27FC236}">
                  <a16:creationId xmlns:a16="http://schemas.microsoft.com/office/drawing/2014/main" id="{6937AFE3-006E-6646-820D-1EE0EF4A760D}"/>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44" name="Freeform: Shape 17">
              <a:extLst>
                <a:ext uri="{FF2B5EF4-FFF2-40B4-BE49-F238E27FC236}">
                  <a16:creationId xmlns:a16="http://schemas.microsoft.com/office/drawing/2014/main" id="{4858718A-3429-F84D-F5CB-602D84C1F057}"/>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45" name="Freeform: Shape 18">
              <a:extLst>
                <a:ext uri="{FF2B5EF4-FFF2-40B4-BE49-F238E27FC236}">
                  <a16:creationId xmlns:a16="http://schemas.microsoft.com/office/drawing/2014/main" id="{21399335-758B-C6D3-5966-53C019B665D4}"/>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46" name="Freeform: Shape 19">
              <a:extLst>
                <a:ext uri="{FF2B5EF4-FFF2-40B4-BE49-F238E27FC236}">
                  <a16:creationId xmlns:a16="http://schemas.microsoft.com/office/drawing/2014/main" id="{CAAE0914-8FBD-A68E-D0FC-9D4359722D36}"/>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47" name="Freeform: Shape 20">
              <a:extLst>
                <a:ext uri="{FF2B5EF4-FFF2-40B4-BE49-F238E27FC236}">
                  <a16:creationId xmlns:a16="http://schemas.microsoft.com/office/drawing/2014/main" id="{3F98F269-4A6C-05C5-C373-5630AB80EE5F}"/>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48" name="Freeform: Shape 21">
              <a:extLst>
                <a:ext uri="{FF2B5EF4-FFF2-40B4-BE49-F238E27FC236}">
                  <a16:creationId xmlns:a16="http://schemas.microsoft.com/office/drawing/2014/main" id="{4B24C13E-B1D9-435B-0A55-F002B4EF7771}"/>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9" name="Freeform: Shape 22">
              <a:extLst>
                <a:ext uri="{FF2B5EF4-FFF2-40B4-BE49-F238E27FC236}">
                  <a16:creationId xmlns:a16="http://schemas.microsoft.com/office/drawing/2014/main" id="{096F5A9A-F9D3-5394-DCC9-532383E2EF57}"/>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0" name="Freeform: Shape 23">
              <a:extLst>
                <a:ext uri="{FF2B5EF4-FFF2-40B4-BE49-F238E27FC236}">
                  <a16:creationId xmlns:a16="http://schemas.microsoft.com/office/drawing/2014/main" id="{01D2E400-B736-0B68-ADA1-E022B6003E19}"/>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1" name="Freeform: Shape 24">
              <a:extLst>
                <a:ext uri="{FF2B5EF4-FFF2-40B4-BE49-F238E27FC236}">
                  <a16:creationId xmlns:a16="http://schemas.microsoft.com/office/drawing/2014/main" id="{24AF0455-A754-25BF-1FB3-34692CC28C70}"/>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2" name="Freeform: Shape 25">
              <a:extLst>
                <a:ext uri="{FF2B5EF4-FFF2-40B4-BE49-F238E27FC236}">
                  <a16:creationId xmlns:a16="http://schemas.microsoft.com/office/drawing/2014/main" id="{61218F2B-32D1-D759-205E-B2418536B598}"/>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3" name="Freeform: Shape 26">
              <a:extLst>
                <a:ext uri="{FF2B5EF4-FFF2-40B4-BE49-F238E27FC236}">
                  <a16:creationId xmlns:a16="http://schemas.microsoft.com/office/drawing/2014/main" id="{D27B1A91-9D87-B48A-3518-88CD1503E7B8}"/>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7" name="Freeform: Shape 27">
              <a:extLst>
                <a:ext uri="{FF2B5EF4-FFF2-40B4-BE49-F238E27FC236}">
                  <a16:creationId xmlns:a16="http://schemas.microsoft.com/office/drawing/2014/main" id="{6B0C0F56-52D4-9FAB-EDCE-3968B9EBE777}"/>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8" name="Freeform: Shape 28">
              <a:extLst>
                <a:ext uri="{FF2B5EF4-FFF2-40B4-BE49-F238E27FC236}">
                  <a16:creationId xmlns:a16="http://schemas.microsoft.com/office/drawing/2014/main" id="{74015646-C41F-046C-2D18-5D8199246398}"/>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9" name="Freeform: Shape 29">
              <a:extLst>
                <a:ext uri="{FF2B5EF4-FFF2-40B4-BE49-F238E27FC236}">
                  <a16:creationId xmlns:a16="http://schemas.microsoft.com/office/drawing/2014/main" id="{CABD0E60-F0BD-4CDA-6DA8-04731626CDA8}"/>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
        <p:nvSpPr>
          <p:cNvPr id="35" name="Footer Placeholder 4">
            <a:extLst>
              <a:ext uri="{FF2B5EF4-FFF2-40B4-BE49-F238E27FC236}">
                <a16:creationId xmlns:a16="http://schemas.microsoft.com/office/drawing/2014/main" id="{FC9CF6F1-724C-57F9-35F2-4A95A5CBFD2E}"/>
              </a:ext>
            </a:extLst>
          </p:cNvPr>
          <p:cNvSpPr>
            <a:spLocks noGrp="1"/>
          </p:cNvSpPr>
          <p:nvPr>
            <p:ph type="ftr" sz="quarter" idx="12"/>
          </p:nvPr>
        </p:nvSpPr>
        <p:spPr>
          <a:xfrm>
            <a:off x="4038600" y="6356350"/>
            <a:ext cx="4114800" cy="365125"/>
          </a:xfrm>
        </p:spPr>
        <p:txBody>
          <a:bodyPr/>
          <a:lstStyle>
            <a:lvl1pPr>
              <a:defRPr>
                <a:solidFill>
                  <a:schemeClr val="bg1"/>
                </a:solidFill>
              </a:defRPr>
            </a:lvl1pPr>
          </a:lstStyle>
          <a:p>
            <a:endParaRPr lang="es-ES_tradnl" dirty="0"/>
          </a:p>
        </p:txBody>
      </p:sp>
    </p:spTree>
    <p:extLst>
      <p:ext uri="{BB962C8B-B14F-4D97-AF65-F5344CB8AC3E}">
        <p14:creationId xmlns:p14="http://schemas.microsoft.com/office/powerpoint/2010/main" val="2028066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Vertical Text">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A25756A-9E94-4022-8AB9-CBB467D6D78B}"/>
              </a:ext>
            </a:extLst>
          </p:cNvPr>
          <p:cNvSpPr/>
          <p:nvPr/>
        </p:nvSpPr>
        <p:spPr>
          <a:xfrm>
            <a:off x="0" y="5672010"/>
            <a:ext cx="7591926" cy="1185989"/>
          </a:xfrm>
          <a:custGeom>
            <a:avLst/>
            <a:gdLst>
              <a:gd name="connsiteX0" fmla="*/ 5205790 w 9234048"/>
              <a:gd name="connsiteY0" fmla="*/ 206203 h 1442517"/>
              <a:gd name="connsiteX1" fmla="*/ 0 w 9234048"/>
              <a:gd name="connsiteY1" fmla="*/ 99946 h 1442517"/>
              <a:gd name="connsiteX2" fmla="*/ 0 w 9234048"/>
              <a:gd name="connsiteY2" fmla="*/ 1442517 h 1442517"/>
              <a:gd name="connsiteX3" fmla="*/ 9234049 w 9234048"/>
              <a:gd name="connsiteY3" fmla="*/ 1442517 h 1442517"/>
              <a:gd name="connsiteX4" fmla="*/ 5205790 w 9234048"/>
              <a:gd name="connsiteY4" fmla="*/ 206203 h 1442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4048" h="1442517">
                <a:moveTo>
                  <a:pt x="5205790" y="206203"/>
                </a:moveTo>
                <a:cubicBezTo>
                  <a:pt x="3532414" y="-53603"/>
                  <a:pt x="1719399" y="-42717"/>
                  <a:pt x="0" y="99946"/>
                </a:cubicBezTo>
                <a:lnTo>
                  <a:pt x="0" y="1442517"/>
                </a:lnTo>
                <a:lnTo>
                  <a:pt x="9234049" y="1442517"/>
                </a:lnTo>
                <a:cubicBezTo>
                  <a:pt x="8156666" y="917100"/>
                  <a:pt x="6824738" y="457542"/>
                  <a:pt x="5205790" y="206203"/>
                </a:cubicBezTo>
                <a:close/>
              </a:path>
            </a:pathLst>
          </a:custGeom>
          <a:solidFill>
            <a:schemeClr val="tx1"/>
          </a:solidFill>
          <a:ln w="6044"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F9F2774-7C73-4485-96A9-C733FEE236A3}"/>
              </a:ext>
            </a:extLst>
          </p:cNvPr>
          <p:cNvSpPr>
            <a:spLocks noGrp="1"/>
          </p:cNvSpPr>
          <p:nvPr>
            <p:ph type="title"/>
          </p:nvPr>
        </p:nvSpPr>
        <p:spPr>
          <a:xfrm>
            <a:off x="1066376" y="633192"/>
            <a:ext cx="7163224" cy="538191"/>
          </a:xfrm>
        </p:spPr>
        <p:txBody>
          <a:bodyPr>
            <a:normAutofit/>
          </a:bodyPr>
          <a:lstStyle>
            <a:lvl1pPr>
              <a:defRPr sz="3200"/>
            </a:lvl1pPr>
          </a:lstStyle>
          <a:p>
            <a:r>
              <a:rPr lang="en-US"/>
              <a:t>Click to edit Master title style</a:t>
            </a:r>
            <a:endParaRPr lang="en-US" dirty="0"/>
          </a:p>
        </p:txBody>
      </p:sp>
      <p:sp>
        <p:nvSpPr>
          <p:cNvPr id="13" name="Text Placeholder 12">
            <a:extLst>
              <a:ext uri="{FF2B5EF4-FFF2-40B4-BE49-F238E27FC236}">
                <a16:creationId xmlns:a16="http://schemas.microsoft.com/office/drawing/2014/main" id="{3B1E0B5E-94C4-4232-807D-6D13E746DF65}"/>
              </a:ext>
            </a:extLst>
          </p:cNvPr>
          <p:cNvSpPr>
            <a:spLocks noGrp="1"/>
          </p:cNvSpPr>
          <p:nvPr>
            <p:ph type="body" sz="quarter" idx="10"/>
          </p:nvPr>
        </p:nvSpPr>
        <p:spPr>
          <a:xfrm>
            <a:off x="1066800" y="1604809"/>
            <a:ext cx="10098088" cy="3780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Freeform: Shape 25">
            <a:extLst>
              <a:ext uri="{FF2B5EF4-FFF2-40B4-BE49-F238E27FC236}">
                <a16:creationId xmlns:a16="http://schemas.microsoft.com/office/drawing/2014/main" id="{90BEC27E-BFCA-4D72-8393-969916ED3D12}"/>
              </a:ext>
            </a:extLst>
          </p:cNvPr>
          <p:cNvSpPr/>
          <p:nvPr/>
        </p:nvSpPr>
        <p:spPr>
          <a:xfrm>
            <a:off x="1066376" y="1357806"/>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34" name="Date Placeholder 3">
            <a:extLst>
              <a:ext uri="{FF2B5EF4-FFF2-40B4-BE49-F238E27FC236}">
                <a16:creationId xmlns:a16="http://schemas.microsoft.com/office/drawing/2014/main" id="{FC243E9F-0E69-7C86-011A-2FE48DE1FCF3}"/>
              </a:ext>
            </a:extLst>
          </p:cNvPr>
          <p:cNvSpPr>
            <a:spLocks noGrp="1"/>
          </p:cNvSpPr>
          <p:nvPr>
            <p:ph type="dt" sz="half" idx="11"/>
          </p:nvPr>
        </p:nvSpPr>
        <p:spPr>
          <a:xfrm>
            <a:off x="8610600" y="6356350"/>
            <a:ext cx="2743200" cy="365125"/>
          </a:xfrm>
        </p:spPr>
        <p:txBody>
          <a:bodyPr/>
          <a:lstStyle/>
          <a:p>
            <a:endParaRPr lang="es-ES_tradnl" dirty="0"/>
          </a:p>
        </p:txBody>
      </p:sp>
      <p:sp>
        <p:nvSpPr>
          <p:cNvPr id="35" name="Footer Placeholder 4">
            <a:extLst>
              <a:ext uri="{FF2B5EF4-FFF2-40B4-BE49-F238E27FC236}">
                <a16:creationId xmlns:a16="http://schemas.microsoft.com/office/drawing/2014/main" id="{561F42EA-017B-4FF9-71F4-E5AEC1C684C2}"/>
              </a:ext>
            </a:extLst>
          </p:cNvPr>
          <p:cNvSpPr>
            <a:spLocks noGrp="1"/>
          </p:cNvSpPr>
          <p:nvPr>
            <p:ph type="ftr" sz="quarter" idx="12"/>
          </p:nvPr>
        </p:nvSpPr>
        <p:spPr>
          <a:xfrm>
            <a:off x="4038600" y="6356350"/>
            <a:ext cx="4114800" cy="365125"/>
          </a:xfrm>
        </p:spPr>
        <p:txBody>
          <a:bodyPr/>
          <a:lstStyle>
            <a:lvl1pPr>
              <a:defRPr>
                <a:solidFill>
                  <a:schemeClr val="bg1"/>
                </a:solidFill>
              </a:defRPr>
            </a:lvl1pPr>
          </a:lstStyle>
          <a:p>
            <a:endParaRPr lang="es-ES_tradnl" dirty="0"/>
          </a:p>
        </p:txBody>
      </p:sp>
      <p:sp>
        <p:nvSpPr>
          <p:cNvPr id="36" name="Slide Number Placeholder 5">
            <a:extLst>
              <a:ext uri="{FF2B5EF4-FFF2-40B4-BE49-F238E27FC236}">
                <a16:creationId xmlns:a16="http://schemas.microsoft.com/office/drawing/2014/main" id="{92181999-AB95-35E4-B7C3-D87EF4437A36}"/>
              </a:ext>
            </a:extLst>
          </p:cNvPr>
          <p:cNvSpPr>
            <a:spLocks noGrp="1"/>
          </p:cNvSpPr>
          <p:nvPr>
            <p:ph type="sldNum" sz="quarter" idx="13"/>
          </p:nvPr>
        </p:nvSpPr>
        <p:spPr>
          <a:xfrm>
            <a:off x="838200" y="6356350"/>
            <a:ext cx="2743200" cy="365125"/>
          </a:xfrm>
        </p:spPr>
        <p:txBody>
          <a:bodyPr/>
          <a:lstStyle>
            <a:lvl1pPr>
              <a:defRPr>
                <a:solidFill>
                  <a:schemeClr val="bg1"/>
                </a:solidFill>
              </a:defRPr>
            </a:lvl1pPr>
          </a:lstStyle>
          <a:p>
            <a:fld id="{0844B857-9A7C-F844-AE98-E2507D114091}" type="slidenum">
              <a:rPr lang="es-ES_tradnl" smtClean="0"/>
              <a:pPr/>
              <a:t>‹Nº›</a:t>
            </a:fld>
            <a:endParaRPr lang="es-ES_tradnl" dirty="0"/>
          </a:p>
        </p:txBody>
      </p:sp>
      <p:grpSp>
        <p:nvGrpSpPr>
          <p:cNvPr id="70" name="Graphic 21">
            <a:extLst>
              <a:ext uri="{FF2B5EF4-FFF2-40B4-BE49-F238E27FC236}">
                <a16:creationId xmlns:a16="http://schemas.microsoft.com/office/drawing/2014/main" id="{FCE88FF1-EDBD-BC77-B5F2-2D549CE29526}"/>
              </a:ext>
            </a:extLst>
          </p:cNvPr>
          <p:cNvGrpSpPr/>
          <p:nvPr userDrawn="1"/>
        </p:nvGrpSpPr>
        <p:grpSpPr>
          <a:xfrm>
            <a:off x="11388348" y="6163653"/>
            <a:ext cx="501441" cy="465792"/>
            <a:chOff x="11357791" y="166468"/>
            <a:chExt cx="523875" cy="486632"/>
          </a:xfrm>
          <a:solidFill>
            <a:schemeClr val="tx1"/>
          </a:solidFill>
        </p:grpSpPr>
        <p:sp>
          <p:nvSpPr>
            <p:cNvPr id="71" name="Freeform: Shape 11">
              <a:extLst>
                <a:ext uri="{FF2B5EF4-FFF2-40B4-BE49-F238E27FC236}">
                  <a16:creationId xmlns:a16="http://schemas.microsoft.com/office/drawing/2014/main" id="{297CBC81-F9BF-A882-DF8B-E375676E33AA}"/>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2" name="Freeform: Shape 12">
              <a:extLst>
                <a:ext uri="{FF2B5EF4-FFF2-40B4-BE49-F238E27FC236}">
                  <a16:creationId xmlns:a16="http://schemas.microsoft.com/office/drawing/2014/main" id="{8A37E53B-E38F-51C6-67FE-2E277AD8714A}"/>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13">
              <a:extLst>
                <a:ext uri="{FF2B5EF4-FFF2-40B4-BE49-F238E27FC236}">
                  <a16:creationId xmlns:a16="http://schemas.microsoft.com/office/drawing/2014/main" id="{3A1FE7D7-2456-0B0A-F862-62FE81C64037}"/>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4" name="Freeform: Shape 14">
              <a:extLst>
                <a:ext uri="{FF2B5EF4-FFF2-40B4-BE49-F238E27FC236}">
                  <a16:creationId xmlns:a16="http://schemas.microsoft.com/office/drawing/2014/main" id="{E5D3D5EE-64DF-8FAF-3A3F-A159858A943E}"/>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75" name="Freeform: Shape 15">
              <a:extLst>
                <a:ext uri="{FF2B5EF4-FFF2-40B4-BE49-F238E27FC236}">
                  <a16:creationId xmlns:a16="http://schemas.microsoft.com/office/drawing/2014/main" id="{C2DEB3E1-C153-FD60-22CD-2C430CF57531}"/>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76" name="Freeform: Shape 16">
              <a:extLst>
                <a:ext uri="{FF2B5EF4-FFF2-40B4-BE49-F238E27FC236}">
                  <a16:creationId xmlns:a16="http://schemas.microsoft.com/office/drawing/2014/main" id="{005E6FC3-405C-DC08-8638-E6A16C88DCC0}"/>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77" name="Freeform: Shape 17">
              <a:extLst>
                <a:ext uri="{FF2B5EF4-FFF2-40B4-BE49-F238E27FC236}">
                  <a16:creationId xmlns:a16="http://schemas.microsoft.com/office/drawing/2014/main" id="{4D22F828-CD48-057E-FF55-DE61EB84EA36}"/>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78" name="Freeform: Shape 18">
              <a:extLst>
                <a:ext uri="{FF2B5EF4-FFF2-40B4-BE49-F238E27FC236}">
                  <a16:creationId xmlns:a16="http://schemas.microsoft.com/office/drawing/2014/main" id="{D06C8BD7-4A74-1DAD-15C4-F35B1778B4B1}"/>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79" name="Freeform: Shape 19">
              <a:extLst>
                <a:ext uri="{FF2B5EF4-FFF2-40B4-BE49-F238E27FC236}">
                  <a16:creationId xmlns:a16="http://schemas.microsoft.com/office/drawing/2014/main" id="{2CC55EDD-61BC-36F3-0DF2-31E78E29157B}"/>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80" name="Freeform: Shape 20">
              <a:extLst>
                <a:ext uri="{FF2B5EF4-FFF2-40B4-BE49-F238E27FC236}">
                  <a16:creationId xmlns:a16="http://schemas.microsoft.com/office/drawing/2014/main" id="{71AC9C11-547C-C4BA-2B9C-A5E22165DE9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81" name="Freeform: Shape 21">
              <a:extLst>
                <a:ext uri="{FF2B5EF4-FFF2-40B4-BE49-F238E27FC236}">
                  <a16:creationId xmlns:a16="http://schemas.microsoft.com/office/drawing/2014/main" id="{E8623A7C-118A-E9D8-C7D4-3D84A817586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2" name="Freeform: Shape 22">
              <a:extLst>
                <a:ext uri="{FF2B5EF4-FFF2-40B4-BE49-F238E27FC236}">
                  <a16:creationId xmlns:a16="http://schemas.microsoft.com/office/drawing/2014/main" id="{851E6078-B0F9-C4C4-AFEA-5B77EF49C295}"/>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83" name="Freeform: Shape 23">
              <a:extLst>
                <a:ext uri="{FF2B5EF4-FFF2-40B4-BE49-F238E27FC236}">
                  <a16:creationId xmlns:a16="http://schemas.microsoft.com/office/drawing/2014/main" id="{D5D3777F-8B36-0ABD-0C8B-69A14A8AC4CD}"/>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84" name="Freeform: Shape 24">
              <a:extLst>
                <a:ext uri="{FF2B5EF4-FFF2-40B4-BE49-F238E27FC236}">
                  <a16:creationId xmlns:a16="http://schemas.microsoft.com/office/drawing/2014/main" id="{326BFA18-4558-2F46-877B-7F8219D67E81}"/>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5" name="Freeform: Shape 25">
              <a:extLst>
                <a:ext uri="{FF2B5EF4-FFF2-40B4-BE49-F238E27FC236}">
                  <a16:creationId xmlns:a16="http://schemas.microsoft.com/office/drawing/2014/main" id="{B530958D-E633-FFCB-6F7D-54D82D9F22A7}"/>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6" name="Freeform: Shape 26">
              <a:extLst>
                <a:ext uri="{FF2B5EF4-FFF2-40B4-BE49-F238E27FC236}">
                  <a16:creationId xmlns:a16="http://schemas.microsoft.com/office/drawing/2014/main" id="{F2757C5A-5B98-4283-8DF5-D3283E40C2D6}"/>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87" name="Freeform: Shape 27">
              <a:extLst>
                <a:ext uri="{FF2B5EF4-FFF2-40B4-BE49-F238E27FC236}">
                  <a16:creationId xmlns:a16="http://schemas.microsoft.com/office/drawing/2014/main" id="{70BD1D1A-176B-5D56-0509-CEBB0FE6F73A}"/>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8" name="Freeform: Shape 28">
              <a:extLst>
                <a:ext uri="{FF2B5EF4-FFF2-40B4-BE49-F238E27FC236}">
                  <a16:creationId xmlns:a16="http://schemas.microsoft.com/office/drawing/2014/main" id="{2E359387-92F6-395D-12D2-B27004456B56}"/>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9" name="Freeform: Shape 29">
              <a:extLst>
                <a:ext uri="{FF2B5EF4-FFF2-40B4-BE49-F238E27FC236}">
                  <a16:creationId xmlns:a16="http://schemas.microsoft.com/office/drawing/2014/main" id="{01717175-C355-220C-37BA-AD56F896401C}"/>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38291552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98DEA5D-CD01-47FC-BD15-B2CCF7318874}"/>
              </a:ext>
            </a:extLst>
          </p:cNvPr>
          <p:cNvSpPr/>
          <p:nvPr/>
        </p:nvSpPr>
        <p:spPr>
          <a:xfrm>
            <a:off x="8758078" y="0"/>
            <a:ext cx="3433921" cy="6858000"/>
          </a:xfrm>
          <a:custGeom>
            <a:avLst/>
            <a:gdLst>
              <a:gd name="connsiteX0" fmla="*/ 3433922 w 3433921"/>
              <a:gd name="connsiteY0" fmla="*/ 0 h 6858000"/>
              <a:gd name="connsiteX1" fmla="*/ 1108975 w 3433921"/>
              <a:gd name="connsiteY1" fmla="*/ 0 h 6858000"/>
              <a:gd name="connsiteX2" fmla="*/ 755862 w 3433921"/>
              <a:gd name="connsiteY2" fmla="*/ 3290094 h 6858000"/>
              <a:gd name="connsiteX3" fmla="*/ 0 w 3433921"/>
              <a:gd name="connsiteY3" fmla="*/ 6858000 h 6858000"/>
              <a:gd name="connsiteX4" fmla="*/ 3433922 w 343392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921" h="6858000">
                <a:moveTo>
                  <a:pt x="3433922" y="0"/>
                </a:moveTo>
                <a:lnTo>
                  <a:pt x="1108975" y="0"/>
                </a:lnTo>
                <a:cubicBezTo>
                  <a:pt x="1037326" y="1114425"/>
                  <a:pt x="922973" y="2215727"/>
                  <a:pt x="755862" y="3290094"/>
                </a:cubicBezTo>
                <a:cubicBezTo>
                  <a:pt x="558377" y="4559777"/>
                  <a:pt x="301255" y="5747597"/>
                  <a:pt x="0" y="6858000"/>
                </a:cubicBezTo>
                <a:lnTo>
                  <a:pt x="3433922" y="6858000"/>
                </a:lnTo>
                <a:close/>
              </a:path>
            </a:pathLst>
          </a:custGeom>
          <a:solidFill>
            <a:schemeClr val="tx1"/>
          </a:solidFill>
          <a:ln w="5292"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CBD5DF7D-FB93-4C55-A542-AAF002F86D2F}"/>
              </a:ext>
            </a:extLst>
          </p:cNvPr>
          <p:cNvSpPr>
            <a:spLocks noGrp="1"/>
          </p:cNvSpPr>
          <p:nvPr>
            <p:ph type="title"/>
          </p:nvPr>
        </p:nvSpPr>
        <p:spPr>
          <a:xfrm>
            <a:off x="1131012" y="1130968"/>
            <a:ext cx="3932237" cy="938463"/>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99803BA-EFA2-46D6-B02C-DB92E1997D64}"/>
              </a:ext>
            </a:extLst>
          </p:cNvPr>
          <p:cNvSpPr>
            <a:spLocks noGrp="1"/>
          </p:cNvSpPr>
          <p:nvPr>
            <p:ph idx="1"/>
          </p:nvPr>
        </p:nvSpPr>
        <p:spPr>
          <a:xfrm>
            <a:off x="1131012" y="2351758"/>
            <a:ext cx="7627066" cy="3904664"/>
          </a:xfrm>
        </p:spPr>
        <p:txBody>
          <a:bodyPr/>
          <a:lstStyle>
            <a:lvl1pPr>
              <a:defRPr sz="3200">
                <a:solidFill>
                  <a:schemeClr val="bg2">
                    <a:lumMod val="10000"/>
                  </a:schemeClr>
                </a:solidFill>
              </a:defRPr>
            </a:lvl1pPr>
            <a:lvl2pPr>
              <a:defRPr sz="2800">
                <a:solidFill>
                  <a:schemeClr val="bg2">
                    <a:lumMod val="10000"/>
                  </a:schemeClr>
                </a:solidFill>
              </a:defRPr>
            </a:lvl2pPr>
            <a:lvl3pPr>
              <a:defRPr sz="2400">
                <a:solidFill>
                  <a:schemeClr val="bg2">
                    <a:lumMod val="10000"/>
                  </a:schemeClr>
                </a:solidFill>
              </a:defRPr>
            </a:lvl3pPr>
            <a:lvl4pPr>
              <a:defRPr sz="2000">
                <a:solidFill>
                  <a:schemeClr val="bg2">
                    <a:lumMod val="10000"/>
                  </a:schemeClr>
                </a:solidFill>
              </a:defRPr>
            </a:lvl4pPr>
            <a:lvl5pPr>
              <a:defRPr sz="2000">
                <a:solidFill>
                  <a:schemeClr val="bg2">
                    <a:lumMod val="10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Freeform: Shape 26">
            <a:extLst>
              <a:ext uri="{FF2B5EF4-FFF2-40B4-BE49-F238E27FC236}">
                <a16:creationId xmlns:a16="http://schemas.microsoft.com/office/drawing/2014/main" id="{605BFCDB-3FF6-4165-9F66-3A1B10C4033A}"/>
              </a:ext>
            </a:extLst>
          </p:cNvPr>
          <p:cNvSpPr/>
          <p:nvPr/>
        </p:nvSpPr>
        <p:spPr>
          <a:xfrm>
            <a:off x="1131012" y="2185833"/>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8" name="Date Placeholder 3">
            <a:extLst>
              <a:ext uri="{FF2B5EF4-FFF2-40B4-BE49-F238E27FC236}">
                <a16:creationId xmlns:a16="http://schemas.microsoft.com/office/drawing/2014/main" id="{C4FAAE61-91B5-51CC-B9E4-90A705A63958}"/>
              </a:ext>
            </a:extLst>
          </p:cNvPr>
          <p:cNvSpPr>
            <a:spLocks noGrp="1"/>
          </p:cNvSpPr>
          <p:nvPr>
            <p:ph type="dt" sz="half" idx="10"/>
          </p:nvPr>
        </p:nvSpPr>
        <p:spPr>
          <a:xfrm>
            <a:off x="8610600" y="6356350"/>
            <a:ext cx="2743200" cy="365125"/>
          </a:xfrm>
        </p:spPr>
        <p:txBody>
          <a:bodyPr/>
          <a:lstStyle>
            <a:lvl1pPr>
              <a:defRPr>
                <a:solidFill>
                  <a:schemeClr val="bg1"/>
                </a:solidFill>
              </a:defRPr>
            </a:lvl1pPr>
          </a:lstStyle>
          <a:p>
            <a:endParaRPr lang="es-ES_tradnl" dirty="0"/>
          </a:p>
        </p:txBody>
      </p:sp>
      <p:sp>
        <p:nvSpPr>
          <p:cNvPr id="29" name="Footer Placeholder 4">
            <a:extLst>
              <a:ext uri="{FF2B5EF4-FFF2-40B4-BE49-F238E27FC236}">
                <a16:creationId xmlns:a16="http://schemas.microsoft.com/office/drawing/2014/main" id="{A8B2FEEF-D7FC-9099-C041-B93EFAADA84E}"/>
              </a:ext>
            </a:extLst>
          </p:cNvPr>
          <p:cNvSpPr>
            <a:spLocks noGrp="1"/>
          </p:cNvSpPr>
          <p:nvPr>
            <p:ph type="ftr" sz="quarter" idx="11"/>
          </p:nvPr>
        </p:nvSpPr>
        <p:spPr>
          <a:xfrm>
            <a:off x="4038600" y="6356350"/>
            <a:ext cx="4114800" cy="365125"/>
          </a:xfrm>
        </p:spPr>
        <p:txBody>
          <a:bodyPr/>
          <a:lstStyle/>
          <a:p>
            <a:endParaRPr lang="es-ES_tradnl"/>
          </a:p>
        </p:txBody>
      </p:sp>
      <p:sp>
        <p:nvSpPr>
          <p:cNvPr id="30" name="Slide Number Placeholder 5">
            <a:extLst>
              <a:ext uri="{FF2B5EF4-FFF2-40B4-BE49-F238E27FC236}">
                <a16:creationId xmlns:a16="http://schemas.microsoft.com/office/drawing/2014/main" id="{F2B26D1F-7F48-3B13-86ED-5AD9AA20E1ED}"/>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70" name="Graphic 21">
            <a:extLst>
              <a:ext uri="{FF2B5EF4-FFF2-40B4-BE49-F238E27FC236}">
                <a16:creationId xmlns:a16="http://schemas.microsoft.com/office/drawing/2014/main" id="{C51092A6-1CDF-33AE-51D7-380520AAA292}"/>
              </a:ext>
            </a:extLst>
          </p:cNvPr>
          <p:cNvGrpSpPr/>
          <p:nvPr userDrawn="1"/>
        </p:nvGrpSpPr>
        <p:grpSpPr>
          <a:xfrm>
            <a:off x="11388348" y="6163653"/>
            <a:ext cx="501441" cy="465792"/>
            <a:chOff x="11357791" y="166468"/>
            <a:chExt cx="523875" cy="486632"/>
          </a:xfrm>
          <a:solidFill>
            <a:schemeClr val="bg1"/>
          </a:solidFill>
        </p:grpSpPr>
        <p:sp>
          <p:nvSpPr>
            <p:cNvPr id="71" name="Freeform: Shape 11">
              <a:extLst>
                <a:ext uri="{FF2B5EF4-FFF2-40B4-BE49-F238E27FC236}">
                  <a16:creationId xmlns:a16="http://schemas.microsoft.com/office/drawing/2014/main" id="{A8686D06-B697-9B5E-D933-874C9EF0B97D}"/>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2" name="Freeform: Shape 12">
              <a:extLst>
                <a:ext uri="{FF2B5EF4-FFF2-40B4-BE49-F238E27FC236}">
                  <a16:creationId xmlns:a16="http://schemas.microsoft.com/office/drawing/2014/main" id="{254B0F76-950F-7486-5E4C-E62A2A245347}"/>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13">
              <a:extLst>
                <a:ext uri="{FF2B5EF4-FFF2-40B4-BE49-F238E27FC236}">
                  <a16:creationId xmlns:a16="http://schemas.microsoft.com/office/drawing/2014/main" id="{45D74E3D-C3A1-02E6-C5F9-73D65256DC1C}"/>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4" name="Freeform: Shape 14">
              <a:extLst>
                <a:ext uri="{FF2B5EF4-FFF2-40B4-BE49-F238E27FC236}">
                  <a16:creationId xmlns:a16="http://schemas.microsoft.com/office/drawing/2014/main" id="{661849AA-E735-6E1F-00A2-1CC8DE9918DB}"/>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75" name="Freeform: Shape 15">
              <a:extLst>
                <a:ext uri="{FF2B5EF4-FFF2-40B4-BE49-F238E27FC236}">
                  <a16:creationId xmlns:a16="http://schemas.microsoft.com/office/drawing/2014/main" id="{74ECA7CA-A3ED-7F2E-72E5-57F30C976113}"/>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76" name="Freeform: Shape 16">
              <a:extLst>
                <a:ext uri="{FF2B5EF4-FFF2-40B4-BE49-F238E27FC236}">
                  <a16:creationId xmlns:a16="http://schemas.microsoft.com/office/drawing/2014/main" id="{198315E9-B0ED-0535-F7E9-E1D1648C039A}"/>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77" name="Freeform: Shape 17">
              <a:extLst>
                <a:ext uri="{FF2B5EF4-FFF2-40B4-BE49-F238E27FC236}">
                  <a16:creationId xmlns:a16="http://schemas.microsoft.com/office/drawing/2014/main" id="{92C13627-20E4-65D6-91AC-37BB24CBAF03}"/>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78" name="Freeform: Shape 18">
              <a:extLst>
                <a:ext uri="{FF2B5EF4-FFF2-40B4-BE49-F238E27FC236}">
                  <a16:creationId xmlns:a16="http://schemas.microsoft.com/office/drawing/2014/main" id="{E7A84EC3-F5D1-3ED3-75A2-D738AA5FA64E}"/>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79" name="Freeform: Shape 19">
              <a:extLst>
                <a:ext uri="{FF2B5EF4-FFF2-40B4-BE49-F238E27FC236}">
                  <a16:creationId xmlns:a16="http://schemas.microsoft.com/office/drawing/2014/main" id="{8F2BF9B3-0470-BBB0-E3CD-4025A0B01892}"/>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80" name="Freeform: Shape 20">
              <a:extLst>
                <a:ext uri="{FF2B5EF4-FFF2-40B4-BE49-F238E27FC236}">
                  <a16:creationId xmlns:a16="http://schemas.microsoft.com/office/drawing/2014/main" id="{D4C981F5-4E73-A9FD-FDEE-86DF6F40181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81" name="Freeform: Shape 21">
              <a:extLst>
                <a:ext uri="{FF2B5EF4-FFF2-40B4-BE49-F238E27FC236}">
                  <a16:creationId xmlns:a16="http://schemas.microsoft.com/office/drawing/2014/main" id="{2B114280-7818-3820-F517-A4342E5A7BA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2" name="Freeform: Shape 22">
              <a:extLst>
                <a:ext uri="{FF2B5EF4-FFF2-40B4-BE49-F238E27FC236}">
                  <a16:creationId xmlns:a16="http://schemas.microsoft.com/office/drawing/2014/main" id="{4B4410B9-2DE7-18D5-1066-F8D9625D0D3B}"/>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83" name="Freeform: Shape 23">
              <a:extLst>
                <a:ext uri="{FF2B5EF4-FFF2-40B4-BE49-F238E27FC236}">
                  <a16:creationId xmlns:a16="http://schemas.microsoft.com/office/drawing/2014/main" id="{06C5AFD1-B568-910A-86BA-A56160AB19FC}"/>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84" name="Freeform: Shape 24">
              <a:extLst>
                <a:ext uri="{FF2B5EF4-FFF2-40B4-BE49-F238E27FC236}">
                  <a16:creationId xmlns:a16="http://schemas.microsoft.com/office/drawing/2014/main" id="{60D2C573-3CC5-F724-A192-12E150425E1E}"/>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5" name="Freeform: Shape 25">
              <a:extLst>
                <a:ext uri="{FF2B5EF4-FFF2-40B4-BE49-F238E27FC236}">
                  <a16:creationId xmlns:a16="http://schemas.microsoft.com/office/drawing/2014/main" id="{73EED872-19A3-53E7-789F-1696A578B9E1}"/>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6" name="Freeform: Shape 26">
              <a:extLst>
                <a:ext uri="{FF2B5EF4-FFF2-40B4-BE49-F238E27FC236}">
                  <a16:creationId xmlns:a16="http://schemas.microsoft.com/office/drawing/2014/main" id="{6967F905-5AF3-5688-C434-F250E3843DAD}"/>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87" name="Freeform: Shape 27">
              <a:extLst>
                <a:ext uri="{FF2B5EF4-FFF2-40B4-BE49-F238E27FC236}">
                  <a16:creationId xmlns:a16="http://schemas.microsoft.com/office/drawing/2014/main" id="{651CC5F7-239D-17EC-B7B1-11B2D22B8BD5}"/>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8" name="Freeform: Shape 28">
              <a:extLst>
                <a:ext uri="{FF2B5EF4-FFF2-40B4-BE49-F238E27FC236}">
                  <a16:creationId xmlns:a16="http://schemas.microsoft.com/office/drawing/2014/main" id="{A53641F2-4057-4347-CB6F-BF3F733B5B1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9" name="Freeform: Shape 29">
              <a:extLst>
                <a:ext uri="{FF2B5EF4-FFF2-40B4-BE49-F238E27FC236}">
                  <a16:creationId xmlns:a16="http://schemas.microsoft.com/office/drawing/2014/main" id="{2CBFB8C1-A0B4-0AEF-212E-722FA4845631}"/>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1270776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ntent with Caption">
    <p:bg>
      <p:bgRef idx="1001">
        <a:schemeClr val="bg1"/>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98DEA5D-CD01-47FC-BD15-B2CCF7318874}"/>
              </a:ext>
            </a:extLst>
          </p:cNvPr>
          <p:cNvSpPr/>
          <p:nvPr/>
        </p:nvSpPr>
        <p:spPr>
          <a:xfrm>
            <a:off x="8758079" y="0"/>
            <a:ext cx="3433921" cy="6858000"/>
          </a:xfrm>
          <a:custGeom>
            <a:avLst/>
            <a:gdLst>
              <a:gd name="connsiteX0" fmla="*/ 3433922 w 3433921"/>
              <a:gd name="connsiteY0" fmla="*/ 0 h 6858000"/>
              <a:gd name="connsiteX1" fmla="*/ 1108975 w 3433921"/>
              <a:gd name="connsiteY1" fmla="*/ 0 h 6858000"/>
              <a:gd name="connsiteX2" fmla="*/ 755862 w 3433921"/>
              <a:gd name="connsiteY2" fmla="*/ 3290094 h 6858000"/>
              <a:gd name="connsiteX3" fmla="*/ 0 w 3433921"/>
              <a:gd name="connsiteY3" fmla="*/ 6858000 h 6858000"/>
              <a:gd name="connsiteX4" fmla="*/ 3433922 w 343392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921" h="6858000">
                <a:moveTo>
                  <a:pt x="3433922" y="0"/>
                </a:moveTo>
                <a:lnTo>
                  <a:pt x="1108975" y="0"/>
                </a:lnTo>
                <a:cubicBezTo>
                  <a:pt x="1037326" y="1114425"/>
                  <a:pt x="922973" y="2215727"/>
                  <a:pt x="755862" y="3290094"/>
                </a:cubicBezTo>
                <a:cubicBezTo>
                  <a:pt x="558377" y="4559777"/>
                  <a:pt x="301255" y="5747597"/>
                  <a:pt x="0" y="6858000"/>
                </a:cubicBezTo>
                <a:lnTo>
                  <a:pt x="3433922" y="6858000"/>
                </a:lnTo>
                <a:close/>
              </a:path>
            </a:pathLst>
          </a:custGeom>
          <a:solidFill>
            <a:schemeClr val="tx1"/>
          </a:solidFill>
          <a:ln w="5292"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CBD5DF7D-FB93-4C55-A542-AAF002F86D2F}"/>
              </a:ext>
            </a:extLst>
          </p:cNvPr>
          <p:cNvSpPr>
            <a:spLocks noGrp="1"/>
          </p:cNvSpPr>
          <p:nvPr>
            <p:ph type="title"/>
          </p:nvPr>
        </p:nvSpPr>
        <p:spPr>
          <a:xfrm>
            <a:off x="1131012" y="1130968"/>
            <a:ext cx="4177363" cy="938463"/>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999803BA-EFA2-46D6-B02C-DB92E1997D64}"/>
              </a:ext>
            </a:extLst>
          </p:cNvPr>
          <p:cNvSpPr>
            <a:spLocks noGrp="1"/>
          </p:cNvSpPr>
          <p:nvPr>
            <p:ph idx="1"/>
          </p:nvPr>
        </p:nvSpPr>
        <p:spPr>
          <a:xfrm>
            <a:off x="1131012" y="2351758"/>
            <a:ext cx="7627066" cy="3904664"/>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Freeform: Shape 26">
            <a:extLst>
              <a:ext uri="{FF2B5EF4-FFF2-40B4-BE49-F238E27FC236}">
                <a16:creationId xmlns:a16="http://schemas.microsoft.com/office/drawing/2014/main" id="{605BFCDB-3FF6-4165-9F66-3A1B10C4033A}"/>
              </a:ext>
            </a:extLst>
          </p:cNvPr>
          <p:cNvSpPr/>
          <p:nvPr/>
        </p:nvSpPr>
        <p:spPr>
          <a:xfrm>
            <a:off x="1131012" y="2185833"/>
            <a:ext cx="2002003" cy="49521"/>
          </a:xfrm>
          <a:custGeom>
            <a:avLst/>
            <a:gdLst>
              <a:gd name="connsiteX0" fmla="*/ 0 w 3153156"/>
              <a:gd name="connsiteY0" fmla="*/ 0 h 60579"/>
              <a:gd name="connsiteX1" fmla="*/ 3153156 w 3153156"/>
              <a:gd name="connsiteY1" fmla="*/ 0 h 60579"/>
              <a:gd name="connsiteX2" fmla="*/ 3153156 w 3153156"/>
              <a:gd name="connsiteY2" fmla="*/ 60579 h 60579"/>
              <a:gd name="connsiteX3" fmla="*/ 0 w 3153156"/>
              <a:gd name="connsiteY3" fmla="*/ 60579 h 60579"/>
            </a:gdLst>
            <a:ahLst/>
            <a:cxnLst>
              <a:cxn ang="0">
                <a:pos x="connsiteX0" y="connsiteY0"/>
              </a:cxn>
              <a:cxn ang="0">
                <a:pos x="connsiteX1" y="connsiteY1"/>
              </a:cxn>
              <a:cxn ang="0">
                <a:pos x="connsiteX2" y="connsiteY2"/>
              </a:cxn>
              <a:cxn ang="0">
                <a:pos x="connsiteX3" y="connsiteY3"/>
              </a:cxn>
            </a:cxnLst>
            <a:rect l="l" t="t" r="r" b="b"/>
            <a:pathLst>
              <a:path w="3153156" h="60579">
                <a:moveTo>
                  <a:pt x="0" y="0"/>
                </a:moveTo>
                <a:lnTo>
                  <a:pt x="3153156" y="0"/>
                </a:lnTo>
                <a:lnTo>
                  <a:pt x="3153156" y="60579"/>
                </a:lnTo>
                <a:lnTo>
                  <a:pt x="0" y="60579"/>
                </a:lnTo>
                <a:close/>
              </a:path>
            </a:pathLst>
          </a:custGeom>
          <a:solidFill>
            <a:schemeClr val="accent2"/>
          </a:solidFill>
          <a:ln w="9525" cap="flat">
            <a:noFill/>
            <a:prstDash val="solid"/>
            <a:miter/>
          </a:ln>
        </p:spPr>
        <p:txBody>
          <a:bodyPr rtlCol="0" anchor="ctr"/>
          <a:lstStyle/>
          <a:p>
            <a:endParaRPr lang="en-US"/>
          </a:p>
        </p:txBody>
      </p:sp>
      <p:sp>
        <p:nvSpPr>
          <p:cNvPr id="28" name="Date Placeholder 3">
            <a:extLst>
              <a:ext uri="{FF2B5EF4-FFF2-40B4-BE49-F238E27FC236}">
                <a16:creationId xmlns:a16="http://schemas.microsoft.com/office/drawing/2014/main" id="{C4FAAE61-91B5-51CC-B9E4-90A705A63958}"/>
              </a:ext>
            </a:extLst>
          </p:cNvPr>
          <p:cNvSpPr>
            <a:spLocks noGrp="1"/>
          </p:cNvSpPr>
          <p:nvPr>
            <p:ph type="dt" sz="half" idx="10"/>
          </p:nvPr>
        </p:nvSpPr>
        <p:spPr>
          <a:xfrm>
            <a:off x="8610600" y="6356350"/>
            <a:ext cx="2743200" cy="365125"/>
          </a:xfrm>
        </p:spPr>
        <p:txBody>
          <a:bodyPr/>
          <a:lstStyle>
            <a:lvl1pPr>
              <a:defRPr>
                <a:solidFill>
                  <a:schemeClr val="bg1"/>
                </a:solidFill>
              </a:defRPr>
            </a:lvl1pPr>
          </a:lstStyle>
          <a:p>
            <a:endParaRPr lang="es-ES_tradnl" dirty="0"/>
          </a:p>
        </p:txBody>
      </p:sp>
      <p:sp>
        <p:nvSpPr>
          <p:cNvPr id="29" name="Footer Placeholder 4">
            <a:extLst>
              <a:ext uri="{FF2B5EF4-FFF2-40B4-BE49-F238E27FC236}">
                <a16:creationId xmlns:a16="http://schemas.microsoft.com/office/drawing/2014/main" id="{A8B2FEEF-D7FC-9099-C041-B93EFAADA84E}"/>
              </a:ext>
            </a:extLst>
          </p:cNvPr>
          <p:cNvSpPr>
            <a:spLocks noGrp="1"/>
          </p:cNvSpPr>
          <p:nvPr>
            <p:ph type="ftr" sz="quarter" idx="11"/>
          </p:nvPr>
        </p:nvSpPr>
        <p:spPr>
          <a:xfrm>
            <a:off x="4038600" y="6356350"/>
            <a:ext cx="4114800" cy="365125"/>
          </a:xfrm>
        </p:spPr>
        <p:txBody>
          <a:bodyPr/>
          <a:lstStyle/>
          <a:p>
            <a:endParaRPr lang="es-ES_tradnl"/>
          </a:p>
        </p:txBody>
      </p:sp>
      <p:sp>
        <p:nvSpPr>
          <p:cNvPr id="30" name="Slide Number Placeholder 5">
            <a:extLst>
              <a:ext uri="{FF2B5EF4-FFF2-40B4-BE49-F238E27FC236}">
                <a16:creationId xmlns:a16="http://schemas.microsoft.com/office/drawing/2014/main" id="{F2B26D1F-7F48-3B13-86ED-5AD9AA20E1ED}"/>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70" name="Graphic 21">
            <a:extLst>
              <a:ext uri="{FF2B5EF4-FFF2-40B4-BE49-F238E27FC236}">
                <a16:creationId xmlns:a16="http://schemas.microsoft.com/office/drawing/2014/main" id="{C51092A6-1CDF-33AE-51D7-380520AAA292}"/>
              </a:ext>
            </a:extLst>
          </p:cNvPr>
          <p:cNvGrpSpPr/>
          <p:nvPr userDrawn="1"/>
        </p:nvGrpSpPr>
        <p:grpSpPr>
          <a:xfrm>
            <a:off x="11388348" y="6163653"/>
            <a:ext cx="501441" cy="465792"/>
            <a:chOff x="11357791" y="166468"/>
            <a:chExt cx="523875" cy="486632"/>
          </a:xfrm>
          <a:solidFill>
            <a:schemeClr val="bg1"/>
          </a:solidFill>
        </p:grpSpPr>
        <p:sp>
          <p:nvSpPr>
            <p:cNvPr id="71" name="Freeform: Shape 11">
              <a:extLst>
                <a:ext uri="{FF2B5EF4-FFF2-40B4-BE49-F238E27FC236}">
                  <a16:creationId xmlns:a16="http://schemas.microsoft.com/office/drawing/2014/main" id="{A8686D06-B697-9B5E-D933-874C9EF0B97D}"/>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2" name="Freeform: Shape 12">
              <a:extLst>
                <a:ext uri="{FF2B5EF4-FFF2-40B4-BE49-F238E27FC236}">
                  <a16:creationId xmlns:a16="http://schemas.microsoft.com/office/drawing/2014/main" id="{254B0F76-950F-7486-5E4C-E62A2A245347}"/>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3" name="Freeform: Shape 13">
              <a:extLst>
                <a:ext uri="{FF2B5EF4-FFF2-40B4-BE49-F238E27FC236}">
                  <a16:creationId xmlns:a16="http://schemas.microsoft.com/office/drawing/2014/main" id="{45D74E3D-C3A1-02E6-C5F9-73D65256DC1C}"/>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74" name="Freeform: Shape 14">
              <a:extLst>
                <a:ext uri="{FF2B5EF4-FFF2-40B4-BE49-F238E27FC236}">
                  <a16:creationId xmlns:a16="http://schemas.microsoft.com/office/drawing/2014/main" id="{661849AA-E735-6E1F-00A2-1CC8DE9918DB}"/>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75" name="Freeform: Shape 15">
              <a:extLst>
                <a:ext uri="{FF2B5EF4-FFF2-40B4-BE49-F238E27FC236}">
                  <a16:creationId xmlns:a16="http://schemas.microsoft.com/office/drawing/2014/main" id="{74ECA7CA-A3ED-7F2E-72E5-57F30C976113}"/>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76" name="Freeform: Shape 16">
              <a:extLst>
                <a:ext uri="{FF2B5EF4-FFF2-40B4-BE49-F238E27FC236}">
                  <a16:creationId xmlns:a16="http://schemas.microsoft.com/office/drawing/2014/main" id="{198315E9-B0ED-0535-F7E9-E1D1648C039A}"/>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77" name="Freeform: Shape 17">
              <a:extLst>
                <a:ext uri="{FF2B5EF4-FFF2-40B4-BE49-F238E27FC236}">
                  <a16:creationId xmlns:a16="http://schemas.microsoft.com/office/drawing/2014/main" id="{92C13627-20E4-65D6-91AC-37BB24CBAF03}"/>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78" name="Freeform: Shape 18">
              <a:extLst>
                <a:ext uri="{FF2B5EF4-FFF2-40B4-BE49-F238E27FC236}">
                  <a16:creationId xmlns:a16="http://schemas.microsoft.com/office/drawing/2014/main" id="{E7A84EC3-F5D1-3ED3-75A2-D738AA5FA64E}"/>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79" name="Freeform: Shape 19">
              <a:extLst>
                <a:ext uri="{FF2B5EF4-FFF2-40B4-BE49-F238E27FC236}">
                  <a16:creationId xmlns:a16="http://schemas.microsoft.com/office/drawing/2014/main" id="{8F2BF9B3-0470-BBB0-E3CD-4025A0B01892}"/>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80" name="Freeform: Shape 20">
              <a:extLst>
                <a:ext uri="{FF2B5EF4-FFF2-40B4-BE49-F238E27FC236}">
                  <a16:creationId xmlns:a16="http://schemas.microsoft.com/office/drawing/2014/main" id="{D4C981F5-4E73-A9FD-FDEE-86DF6F401814}"/>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81" name="Freeform: Shape 21">
              <a:extLst>
                <a:ext uri="{FF2B5EF4-FFF2-40B4-BE49-F238E27FC236}">
                  <a16:creationId xmlns:a16="http://schemas.microsoft.com/office/drawing/2014/main" id="{2B114280-7818-3820-F517-A4342E5A7BAE}"/>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2" name="Freeform: Shape 22">
              <a:extLst>
                <a:ext uri="{FF2B5EF4-FFF2-40B4-BE49-F238E27FC236}">
                  <a16:creationId xmlns:a16="http://schemas.microsoft.com/office/drawing/2014/main" id="{4B4410B9-2DE7-18D5-1066-F8D9625D0D3B}"/>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83" name="Freeform: Shape 23">
              <a:extLst>
                <a:ext uri="{FF2B5EF4-FFF2-40B4-BE49-F238E27FC236}">
                  <a16:creationId xmlns:a16="http://schemas.microsoft.com/office/drawing/2014/main" id="{06C5AFD1-B568-910A-86BA-A56160AB19FC}"/>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84" name="Freeform: Shape 24">
              <a:extLst>
                <a:ext uri="{FF2B5EF4-FFF2-40B4-BE49-F238E27FC236}">
                  <a16:creationId xmlns:a16="http://schemas.microsoft.com/office/drawing/2014/main" id="{60D2C573-3CC5-F724-A192-12E150425E1E}"/>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5" name="Freeform: Shape 25">
              <a:extLst>
                <a:ext uri="{FF2B5EF4-FFF2-40B4-BE49-F238E27FC236}">
                  <a16:creationId xmlns:a16="http://schemas.microsoft.com/office/drawing/2014/main" id="{73EED872-19A3-53E7-789F-1696A578B9E1}"/>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6" name="Freeform: Shape 26">
              <a:extLst>
                <a:ext uri="{FF2B5EF4-FFF2-40B4-BE49-F238E27FC236}">
                  <a16:creationId xmlns:a16="http://schemas.microsoft.com/office/drawing/2014/main" id="{6967F905-5AF3-5688-C434-F250E3843DAD}"/>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87" name="Freeform: Shape 27">
              <a:extLst>
                <a:ext uri="{FF2B5EF4-FFF2-40B4-BE49-F238E27FC236}">
                  <a16:creationId xmlns:a16="http://schemas.microsoft.com/office/drawing/2014/main" id="{651CC5F7-239D-17EC-B7B1-11B2D22B8BD5}"/>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8" name="Freeform: Shape 28">
              <a:extLst>
                <a:ext uri="{FF2B5EF4-FFF2-40B4-BE49-F238E27FC236}">
                  <a16:creationId xmlns:a16="http://schemas.microsoft.com/office/drawing/2014/main" id="{A53641F2-4057-4347-CB6F-BF3F733B5B13}"/>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89" name="Freeform: Shape 29">
              <a:extLst>
                <a:ext uri="{FF2B5EF4-FFF2-40B4-BE49-F238E27FC236}">
                  <a16:creationId xmlns:a16="http://schemas.microsoft.com/office/drawing/2014/main" id="{2CBFB8C1-A0B4-0AEF-212E-722FA4845631}"/>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79270076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42" name="Date Placeholder 3">
            <a:extLst>
              <a:ext uri="{FF2B5EF4-FFF2-40B4-BE49-F238E27FC236}">
                <a16:creationId xmlns:a16="http://schemas.microsoft.com/office/drawing/2014/main" id="{E2112A6D-15A1-AF38-07CA-C5E8E5E12553}"/>
              </a:ext>
            </a:extLst>
          </p:cNvPr>
          <p:cNvSpPr>
            <a:spLocks noGrp="1"/>
          </p:cNvSpPr>
          <p:nvPr>
            <p:ph type="dt" sz="half" idx="10"/>
          </p:nvPr>
        </p:nvSpPr>
        <p:spPr>
          <a:xfrm>
            <a:off x="8610600" y="6356350"/>
            <a:ext cx="2743200" cy="365125"/>
          </a:xfrm>
        </p:spPr>
        <p:txBody>
          <a:bodyPr/>
          <a:lstStyle/>
          <a:p>
            <a:endParaRPr lang="es-ES_tradnl" dirty="0"/>
          </a:p>
        </p:txBody>
      </p:sp>
      <p:sp>
        <p:nvSpPr>
          <p:cNvPr id="43" name="Footer Placeholder 4">
            <a:extLst>
              <a:ext uri="{FF2B5EF4-FFF2-40B4-BE49-F238E27FC236}">
                <a16:creationId xmlns:a16="http://schemas.microsoft.com/office/drawing/2014/main" id="{1D5CE592-1C07-9575-8531-2EFBDE66E0D1}"/>
              </a:ext>
            </a:extLst>
          </p:cNvPr>
          <p:cNvSpPr>
            <a:spLocks noGrp="1"/>
          </p:cNvSpPr>
          <p:nvPr>
            <p:ph type="ftr" sz="quarter" idx="11"/>
          </p:nvPr>
        </p:nvSpPr>
        <p:spPr>
          <a:xfrm>
            <a:off x="4038600" y="6356350"/>
            <a:ext cx="4114800" cy="365125"/>
          </a:xfrm>
        </p:spPr>
        <p:txBody>
          <a:bodyPr/>
          <a:lstStyle/>
          <a:p>
            <a:endParaRPr lang="es-ES_tradnl"/>
          </a:p>
        </p:txBody>
      </p:sp>
      <p:sp>
        <p:nvSpPr>
          <p:cNvPr id="44" name="Slide Number Placeholder 5">
            <a:extLst>
              <a:ext uri="{FF2B5EF4-FFF2-40B4-BE49-F238E27FC236}">
                <a16:creationId xmlns:a16="http://schemas.microsoft.com/office/drawing/2014/main" id="{1D0F126F-76DD-37EC-F647-718478D0B6B7}"/>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5" name="Graphic 21">
            <a:extLst>
              <a:ext uri="{FF2B5EF4-FFF2-40B4-BE49-F238E27FC236}">
                <a16:creationId xmlns:a16="http://schemas.microsoft.com/office/drawing/2014/main" id="{6DEF6EAD-7899-1636-DF0E-B8DEADF185D3}"/>
              </a:ext>
            </a:extLst>
          </p:cNvPr>
          <p:cNvGrpSpPr/>
          <p:nvPr userDrawn="1"/>
        </p:nvGrpSpPr>
        <p:grpSpPr>
          <a:xfrm>
            <a:off x="11388348" y="6163653"/>
            <a:ext cx="501441" cy="465792"/>
            <a:chOff x="11357791" y="166468"/>
            <a:chExt cx="523875" cy="486632"/>
          </a:xfrm>
          <a:solidFill>
            <a:schemeClr val="tx1"/>
          </a:solidFill>
        </p:grpSpPr>
        <p:sp>
          <p:nvSpPr>
            <p:cNvPr id="46" name="Freeform: Shape 11">
              <a:extLst>
                <a:ext uri="{FF2B5EF4-FFF2-40B4-BE49-F238E27FC236}">
                  <a16:creationId xmlns:a16="http://schemas.microsoft.com/office/drawing/2014/main" id="{56AFB5F3-F3A5-893E-F15B-C765A93C137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2">
              <a:extLst>
                <a:ext uri="{FF2B5EF4-FFF2-40B4-BE49-F238E27FC236}">
                  <a16:creationId xmlns:a16="http://schemas.microsoft.com/office/drawing/2014/main" id="{4B25623E-EBF0-179E-F640-336C965C882C}"/>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8" name="Freeform: Shape 13">
              <a:extLst>
                <a:ext uri="{FF2B5EF4-FFF2-40B4-BE49-F238E27FC236}">
                  <a16:creationId xmlns:a16="http://schemas.microsoft.com/office/drawing/2014/main" id="{45689304-C7FD-7242-6E77-C98DA5BD3D61}"/>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9" name="Freeform: Shape 14">
              <a:extLst>
                <a:ext uri="{FF2B5EF4-FFF2-40B4-BE49-F238E27FC236}">
                  <a16:creationId xmlns:a16="http://schemas.microsoft.com/office/drawing/2014/main" id="{BA1A6D23-78AC-5C47-14DE-5651C3523F9F}"/>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0" name="Freeform: Shape 15">
              <a:extLst>
                <a:ext uri="{FF2B5EF4-FFF2-40B4-BE49-F238E27FC236}">
                  <a16:creationId xmlns:a16="http://schemas.microsoft.com/office/drawing/2014/main" id="{3F92D474-CEEA-7C6F-D264-E02173CF05C6}"/>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1" name="Freeform: Shape 16">
              <a:extLst>
                <a:ext uri="{FF2B5EF4-FFF2-40B4-BE49-F238E27FC236}">
                  <a16:creationId xmlns:a16="http://schemas.microsoft.com/office/drawing/2014/main" id="{D6E46CBB-8978-0B7B-F315-3ECA56A90AF2}"/>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2" name="Freeform: Shape 17">
              <a:extLst>
                <a:ext uri="{FF2B5EF4-FFF2-40B4-BE49-F238E27FC236}">
                  <a16:creationId xmlns:a16="http://schemas.microsoft.com/office/drawing/2014/main" id="{B69F529F-2F74-B543-FA82-6B60F4C312B4}"/>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3" name="Freeform: Shape 18">
              <a:extLst>
                <a:ext uri="{FF2B5EF4-FFF2-40B4-BE49-F238E27FC236}">
                  <a16:creationId xmlns:a16="http://schemas.microsoft.com/office/drawing/2014/main" id="{6DC41D15-C32F-3F02-9F72-5661E4590754}"/>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4" name="Freeform: Shape 19">
              <a:extLst>
                <a:ext uri="{FF2B5EF4-FFF2-40B4-BE49-F238E27FC236}">
                  <a16:creationId xmlns:a16="http://schemas.microsoft.com/office/drawing/2014/main" id="{B36AB48A-E916-2844-1C9B-8493C0728975}"/>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5" name="Freeform: Shape 20">
              <a:extLst>
                <a:ext uri="{FF2B5EF4-FFF2-40B4-BE49-F238E27FC236}">
                  <a16:creationId xmlns:a16="http://schemas.microsoft.com/office/drawing/2014/main" id="{F078D1F0-1F34-D68E-9413-09A3E8AB2899}"/>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6" name="Freeform: Shape 21">
              <a:extLst>
                <a:ext uri="{FF2B5EF4-FFF2-40B4-BE49-F238E27FC236}">
                  <a16:creationId xmlns:a16="http://schemas.microsoft.com/office/drawing/2014/main" id="{FE61913B-8951-4915-2DC4-91BCB3329D56}"/>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7" name="Freeform: Shape 22">
              <a:extLst>
                <a:ext uri="{FF2B5EF4-FFF2-40B4-BE49-F238E27FC236}">
                  <a16:creationId xmlns:a16="http://schemas.microsoft.com/office/drawing/2014/main" id="{2680DD24-19C0-F8AB-EFFA-AE02C1467BEC}"/>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8" name="Freeform: Shape 23">
              <a:extLst>
                <a:ext uri="{FF2B5EF4-FFF2-40B4-BE49-F238E27FC236}">
                  <a16:creationId xmlns:a16="http://schemas.microsoft.com/office/drawing/2014/main" id="{8D828359-E2FA-88A6-B1DC-23E156CFA12E}"/>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9" name="Freeform: Shape 24">
              <a:extLst>
                <a:ext uri="{FF2B5EF4-FFF2-40B4-BE49-F238E27FC236}">
                  <a16:creationId xmlns:a16="http://schemas.microsoft.com/office/drawing/2014/main" id="{9B168DBF-0AD9-E29E-EBEA-1EEB18028E6E}"/>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5">
              <a:extLst>
                <a:ext uri="{FF2B5EF4-FFF2-40B4-BE49-F238E27FC236}">
                  <a16:creationId xmlns:a16="http://schemas.microsoft.com/office/drawing/2014/main" id="{3E422841-6699-D053-26A3-52310E6AFC7C}"/>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6">
              <a:extLst>
                <a:ext uri="{FF2B5EF4-FFF2-40B4-BE49-F238E27FC236}">
                  <a16:creationId xmlns:a16="http://schemas.microsoft.com/office/drawing/2014/main" id="{381B68C2-2E59-4F44-359D-CAD53C4DD392}"/>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2" name="Freeform: Shape 27">
              <a:extLst>
                <a:ext uri="{FF2B5EF4-FFF2-40B4-BE49-F238E27FC236}">
                  <a16:creationId xmlns:a16="http://schemas.microsoft.com/office/drawing/2014/main" id="{65E31813-E75D-8945-911A-B69483ADEA5E}"/>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8">
              <a:extLst>
                <a:ext uri="{FF2B5EF4-FFF2-40B4-BE49-F238E27FC236}">
                  <a16:creationId xmlns:a16="http://schemas.microsoft.com/office/drawing/2014/main" id="{C4D6AF77-FF20-2AAD-5558-7621EBBB6430}"/>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9">
              <a:extLst>
                <a:ext uri="{FF2B5EF4-FFF2-40B4-BE49-F238E27FC236}">
                  <a16:creationId xmlns:a16="http://schemas.microsoft.com/office/drawing/2014/main" id="{3D5E0ED3-3682-7FF3-5134-2B85741A8AB8}"/>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065147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1_Custom Layout">
    <p:bg>
      <p:bgRef idx="1001">
        <a:schemeClr val="bg1"/>
      </p:bgRef>
    </p:bg>
    <p:spTree>
      <p:nvGrpSpPr>
        <p:cNvPr id="1" name=""/>
        <p:cNvGrpSpPr/>
        <p:nvPr/>
      </p:nvGrpSpPr>
      <p:grpSpPr>
        <a:xfrm>
          <a:off x="0" y="0"/>
          <a:ext cx="0" cy="0"/>
          <a:chOff x="0" y="0"/>
          <a:chExt cx="0" cy="0"/>
        </a:xfrm>
      </p:grpSpPr>
      <p:sp>
        <p:nvSpPr>
          <p:cNvPr id="42" name="Date Placeholder 3">
            <a:extLst>
              <a:ext uri="{FF2B5EF4-FFF2-40B4-BE49-F238E27FC236}">
                <a16:creationId xmlns:a16="http://schemas.microsoft.com/office/drawing/2014/main" id="{E2112A6D-15A1-AF38-07CA-C5E8E5E12553}"/>
              </a:ext>
            </a:extLst>
          </p:cNvPr>
          <p:cNvSpPr>
            <a:spLocks noGrp="1"/>
          </p:cNvSpPr>
          <p:nvPr>
            <p:ph type="dt" sz="half" idx="10"/>
          </p:nvPr>
        </p:nvSpPr>
        <p:spPr>
          <a:xfrm>
            <a:off x="8610600" y="6356350"/>
            <a:ext cx="2743200" cy="365125"/>
          </a:xfrm>
        </p:spPr>
        <p:txBody>
          <a:bodyPr/>
          <a:lstStyle/>
          <a:p>
            <a:endParaRPr lang="es-ES_tradnl" dirty="0"/>
          </a:p>
        </p:txBody>
      </p:sp>
      <p:sp>
        <p:nvSpPr>
          <p:cNvPr id="43" name="Footer Placeholder 4">
            <a:extLst>
              <a:ext uri="{FF2B5EF4-FFF2-40B4-BE49-F238E27FC236}">
                <a16:creationId xmlns:a16="http://schemas.microsoft.com/office/drawing/2014/main" id="{1D5CE592-1C07-9575-8531-2EFBDE66E0D1}"/>
              </a:ext>
            </a:extLst>
          </p:cNvPr>
          <p:cNvSpPr>
            <a:spLocks noGrp="1"/>
          </p:cNvSpPr>
          <p:nvPr>
            <p:ph type="ftr" sz="quarter" idx="11"/>
          </p:nvPr>
        </p:nvSpPr>
        <p:spPr>
          <a:xfrm>
            <a:off x="4038600" y="6356350"/>
            <a:ext cx="4114800" cy="365125"/>
          </a:xfrm>
        </p:spPr>
        <p:txBody>
          <a:bodyPr/>
          <a:lstStyle/>
          <a:p>
            <a:endParaRPr lang="es-ES_tradnl"/>
          </a:p>
        </p:txBody>
      </p:sp>
      <p:sp>
        <p:nvSpPr>
          <p:cNvPr id="44" name="Slide Number Placeholder 5">
            <a:extLst>
              <a:ext uri="{FF2B5EF4-FFF2-40B4-BE49-F238E27FC236}">
                <a16:creationId xmlns:a16="http://schemas.microsoft.com/office/drawing/2014/main" id="{1D0F126F-76DD-37EC-F647-718478D0B6B7}"/>
              </a:ext>
            </a:extLst>
          </p:cNvPr>
          <p:cNvSpPr>
            <a:spLocks noGrp="1"/>
          </p:cNvSpPr>
          <p:nvPr>
            <p:ph type="sldNum" sz="quarter" idx="12"/>
          </p:nvPr>
        </p:nvSpPr>
        <p:spPr>
          <a:xfrm>
            <a:off x="838200" y="6356350"/>
            <a:ext cx="2743200" cy="365125"/>
          </a:xfrm>
        </p:spPr>
        <p:txBody>
          <a:bodyPr/>
          <a:lstStyle/>
          <a:p>
            <a:fld id="{0844B857-9A7C-F844-AE98-E2507D114091}" type="slidenum">
              <a:rPr lang="es-ES_tradnl" smtClean="0"/>
              <a:t>‹Nº›</a:t>
            </a:fld>
            <a:endParaRPr lang="es-ES_tradnl"/>
          </a:p>
        </p:txBody>
      </p:sp>
      <p:grpSp>
        <p:nvGrpSpPr>
          <p:cNvPr id="45" name="Graphic 21">
            <a:extLst>
              <a:ext uri="{FF2B5EF4-FFF2-40B4-BE49-F238E27FC236}">
                <a16:creationId xmlns:a16="http://schemas.microsoft.com/office/drawing/2014/main" id="{6DEF6EAD-7899-1636-DF0E-B8DEADF185D3}"/>
              </a:ext>
            </a:extLst>
          </p:cNvPr>
          <p:cNvGrpSpPr/>
          <p:nvPr userDrawn="1"/>
        </p:nvGrpSpPr>
        <p:grpSpPr>
          <a:xfrm>
            <a:off x="11388348" y="6163653"/>
            <a:ext cx="501441" cy="465792"/>
            <a:chOff x="11357791" y="166468"/>
            <a:chExt cx="523875" cy="486632"/>
          </a:xfrm>
          <a:solidFill>
            <a:schemeClr val="tx1"/>
          </a:solidFill>
        </p:grpSpPr>
        <p:sp>
          <p:nvSpPr>
            <p:cNvPr id="46" name="Freeform: Shape 11">
              <a:extLst>
                <a:ext uri="{FF2B5EF4-FFF2-40B4-BE49-F238E27FC236}">
                  <a16:creationId xmlns:a16="http://schemas.microsoft.com/office/drawing/2014/main" id="{56AFB5F3-F3A5-893E-F15B-C765A93C137C}"/>
                </a:ext>
              </a:extLst>
            </p:cNvPr>
            <p:cNvSpPr/>
            <p:nvPr/>
          </p:nvSpPr>
          <p:spPr>
            <a:xfrm>
              <a:off x="11636587"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7" name="Freeform: Shape 12">
              <a:extLst>
                <a:ext uri="{FF2B5EF4-FFF2-40B4-BE49-F238E27FC236}">
                  <a16:creationId xmlns:a16="http://schemas.microsoft.com/office/drawing/2014/main" id="{4B25623E-EBF0-179E-F640-336C965C882C}"/>
                </a:ext>
              </a:extLst>
            </p:cNvPr>
            <p:cNvSpPr/>
            <p:nvPr/>
          </p:nvSpPr>
          <p:spPr>
            <a:xfrm>
              <a:off x="11611918"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8" name="Freeform: Shape 13">
              <a:extLst>
                <a:ext uri="{FF2B5EF4-FFF2-40B4-BE49-F238E27FC236}">
                  <a16:creationId xmlns:a16="http://schemas.microsoft.com/office/drawing/2014/main" id="{45689304-C7FD-7242-6E77-C98DA5BD3D61}"/>
                </a:ext>
              </a:extLst>
            </p:cNvPr>
            <p:cNvSpPr/>
            <p:nvPr/>
          </p:nvSpPr>
          <p:spPr>
            <a:xfrm>
              <a:off x="11587153" y="248288"/>
              <a:ext cx="15335" cy="56483"/>
            </a:xfrm>
            <a:custGeom>
              <a:avLst/>
              <a:gdLst>
                <a:gd name="connsiteX0" fmla="*/ 12382 w 15335"/>
                <a:gd name="connsiteY0" fmla="*/ 0 h 56483"/>
                <a:gd name="connsiteX1" fmla="*/ 15335 w 15335"/>
                <a:gd name="connsiteY1" fmla="*/ 0 h 56483"/>
                <a:gd name="connsiteX2" fmla="*/ 15335 w 15335"/>
                <a:gd name="connsiteY2" fmla="*/ 56483 h 56483"/>
                <a:gd name="connsiteX3" fmla="*/ 12382 w 15335"/>
                <a:gd name="connsiteY3" fmla="*/ 56483 h 56483"/>
                <a:gd name="connsiteX4" fmla="*/ 2953 w 15335"/>
                <a:gd name="connsiteY4" fmla="*/ 56483 h 56483"/>
                <a:gd name="connsiteX5" fmla="*/ 0 w 15335"/>
                <a:gd name="connsiteY5" fmla="*/ 56483 h 56483"/>
                <a:gd name="connsiteX6" fmla="*/ 0 w 15335"/>
                <a:gd name="connsiteY6" fmla="*/ 0 h 56483"/>
                <a:gd name="connsiteX7" fmla="*/ 2953 w 15335"/>
                <a:gd name="connsiteY7" fmla="*/ 0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5" h="56483">
                  <a:moveTo>
                    <a:pt x="12382" y="0"/>
                  </a:moveTo>
                  <a:cubicBezTo>
                    <a:pt x="14013" y="0"/>
                    <a:pt x="15335" y="0"/>
                    <a:pt x="15335" y="0"/>
                  </a:cubicBezTo>
                  <a:lnTo>
                    <a:pt x="15335" y="56483"/>
                  </a:lnTo>
                  <a:cubicBezTo>
                    <a:pt x="15335" y="56483"/>
                    <a:pt x="14013" y="56483"/>
                    <a:pt x="12382" y="56483"/>
                  </a:cubicBezTo>
                  <a:lnTo>
                    <a:pt x="2953" y="56483"/>
                  </a:lnTo>
                  <a:cubicBezTo>
                    <a:pt x="1322" y="56483"/>
                    <a:pt x="0" y="56483"/>
                    <a:pt x="0" y="56483"/>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49" name="Freeform: Shape 14">
              <a:extLst>
                <a:ext uri="{FF2B5EF4-FFF2-40B4-BE49-F238E27FC236}">
                  <a16:creationId xmlns:a16="http://schemas.microsoft.com/office/drawing/2014/main" id="{BA1A6D23-78AC-5C47-14DE-5651C3523F9F}"/>
                </a:ext>
              </a:extLst>
            </p:cNvPr>
            <p:cNvSpPr/>
            <p:nvPr/>
          </p:nvSpPr>
          <p:spPr>
            <a:xfrm>
              <a:off x="11569150" y="237143"/>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0" name="Freeform: Shape 15">
              <a:extLst>
                <a:ext uri="{FF2B5EF4-FFF2-40B4-BE49-F238E27FC236}">
                  <a16:creationId xmlns:a16="http://schemas.microsoft.com/office/drawing/2014/main" id="{3F92D474-CEEA-7C6F-D264-E02173CF05C6}"/>
                </a:ext>
              </a:extLst>
            </p:cNvPr>
            <p:cNvSpPr/>
            <p:nvPr/>
          </p:nvSpPr>
          <p:spPr>
            <a:xfrm>
              <a:off x="11632396" y="338108"/>
              <a:ext cx="83534" cy="227933"/>
            </a:xfrm>
            <a:custGeom>
              <a:avLst/>
              <a:gdLst>
                <a:gd name="connsiteX0" fmla="*/ 953 w 83534"/>
                <a:gd name="connsiteY0" fmla="*/ 857 h 227933"/>
                <a:gd name="connsiteX1" fmla="*/ 0 w 83534"/>
                <a:gd name="connsiteY1" fmla="*/ 0 h 227933"/>
                <a:gd name="connsiteX2" fmla="*/ 0 w 83534"/>
                <a:gd name="connsiteY2" fmla="*/ 227933 h 227933"/>
                <a:gd name="connsiteX3" fmla="*/ 83534 w 83534"/>
                <a:gd name="connsiteY3" fmla="*/ 227933 h 227933"/>
                <a:gd name="connsiteX4" fmla="*/ 83534 w 83534"/>
                <a:gd name="connsiteY4" fmla="*/ 224409 h 227933"/>
                <a:gd name="connsiteX5" fmla="*/ 953 w 83534"/>
                <a:gd name="connsiteY5" fmla="*/ 857 h 22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34" h="227933">
                  <a:moveTo>
                    <a:pt x="953" y="857"/>
                  </a:moveTo>
                  <a:lnTo>
                    <a:pt x="0" y="0"/>
                  </a:lnTo>
                  <a:lnTo>
                    <a:pt x="0" y="227933"/>
                  </a:lnTo>
                  <a:lnTo>
                    <a:pt x="83534" y="227933"/>
                  </a:lnTo>
                  <a:lnTo>
                    <a:pt x="83534" y="224409"/>
                  </a:lnTo>
                  <a:cubicBezTo>
                    <a:pt x="83439" y="127254"/>
                    <a:pt x="50006" y="43053"/>
                    <a:pt x="953" y="857"/>
                  </a:cubicBezTo>
                  <a:close/>
                </a:path>
              </a:pathLst>
            </a:custGeom>
            <a:grpFill/>
            <a:ln w="9525" cap="flat">
              <a:noFill/>
              <a:prstDash val="solid"/>
              <a:miter/>
            </a:ln>
          </p:spPr>
          <p:txBody>
            <a:bodyPr rtlCol="0" anchor="ctr"/>
            <a:lstStyle/>
            <a:p>
              <a:endParaRPr lang="en-US"/>
            </a:p>
          </p:txBody>
        </p:sp>
        <p:sp>
          <p:nvSpPr>
            <p:cNvPr id="51" name="Freeform: Shape 16">
              <a:extLst>
                <a:ext uri="{FF2B5EF4-FFF2-40B4-BE49-F238E27FC236}">
                  <a16:creationId xmlns:a16="http://schemas.microsoft.com/office/drawing/2014/main" id="{D6E46CBB-8978-0B7B-F315-3ECA56A90AF2}"/>
                </a:ext>
              </a:extLst>
            </p:cNvPr>
            <p:cNvSpPr/>
            <p:nvPr/>
          </p:nvSpPr>
          <p:spPr>
            <a:xfrm>
              <a:off x="11662781" y="333536"/>
              <a:ext cx="142684" cy="231743"/>
            </a:xfrm>
            <a:custGeom>
              <a:avLst/>
              <a:gdLst>
                <a:gd name="connsiteX0" fmla="*/ 142685 w 142684"/>
                <a:gd name="connsiteY0" fmla="*/ 231458 h 231743"/>
                <a:gd name="connsiteX1" fmla="*/ 141827 w 142684"/>
                <a:gd name="connsiteY1" fmla="*/ 223647 h 231743"/>
                <a:gd name="connsiteX2" fmla="*/ 121063 w 142684"/>
                <a:gd name="connsiteY2" fmla="*/ 134588 h 231743"/>
                <a:gd name="connsiteX3" fmla="*/ 108871 w 142684"/>
                <a:gd name="connsiteY3" fmla="*/ 108680 h 231743"/>
                <a:gd name="connsiteX4" fmla="*/ 104775 w 142684"/>
                <a:gd name="connsiteY4" fmla="*/ 101727 h 231743"/>
                <a:gd name="connsiteX5" fmla="*/ 0 w 142684"/>
                <a:gd name="connsiteY5" fmla="*/ 0 h 231743"/>
                <a:gd name="connsiteX6" fmla="*/ 0 w 142684"/>
                <a:gd name="connsiteY6" fmla="*/ 0 h 231743"/>
                <a:gd name="connsiteX7" fmla="*/ 0 w 142684"/>
                <a:gd name="connsiteY7" fmla="*/ 0 h 231743"/>
                <a:gd name="connsiteX8" fmla="*/ 23146 w 142684"/>
                <a:gd name="connsiteY8" fmla="*/ 28575 h 231743"/>
                <a:gd name="connsiteX9" fmla="*/ 74486 w 142684"/>
                <a:gd name="connsiteY9" fmla="*/ 179737 h 231743"/>
                <a:gd name="connsiteX10" fmla="*/ 76772 w 142684"/>
                <a:gd name="connsiteY10" fmla="*/ 219647 h 231743"/>
                <a:gd name="connsiteX11" fmla="*/ 76772 w 142684"/>
                <a:gd name="connsiteY11" fmla="*/ 230981 h 231743"/>
                <a:gd name="connsiteX12" fmla="*/ 76772 w 142684"/>
                <a:gd name="connsiteY12" fmla="*/ 231743 h 231743"/>
                <a:gd name="connsiteX13" fmla="*/ 142685 w 142684"/>
                <a:gd name="connsiteY13" fmla="*/ 231743 h 2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684" h="231743">
                  <a:moveTo>
                    <a:pt x="142685" y="231458"/>
                  </a:moveTo>
                  <a:cubicBezTo>
                    <a:pt x="142685" y="228791"/>
                    <a:pt x="142113" y="226219"/>
                    <a:pt x="141827" y="223647"/>
                  </a:cubicBezTo>
                  <a:cubicBezTo>
                    <a:pt x="139296" y="193105"/>
                    <a:pt x="132300" y="163099"/>
                    <a:pt x="121063" y="134588"/>
                  </a:cubicBezTo>
                  <a:cubicBezTo>
                    <a:pt x="117549" y="125703"/>
                    <a:pt x="113477" y="117051"/>
                    <a:pt x="108871" y="108680"/>
                  </a:cubicBezTo>
                  <a:cubicBezTo>
                    <a:pt x="107537" y="106299"/>
                    <a:pt x="106108" y="104013"/>
                    <a:pt x="104775" y="101727"/>
                  </a:cubicBezTo>
                  <a:cubicBezTo>
                    <a:pt x="82150" y="57098"/>
                    <a:pt x="45277" y="21297"/>
                    <a:pt x="0" y="0"/>
                  </a:cubicBezTo>
                  <a:lnTo>
                    <a:pt x="0" y="0"/>
                  </a:lnTo>
                  <a:lnTo>
                    <a:pt x="0" y="0"/>
                  </a:lnTo>
                  <a:cubicBezTo>
                    <a:pt x="8694" y="8688"/>
                    <a:pt x="16453" y="18265"/>
                    <a:pt x="23146" y="28575"/>
                  </a:cubicBezTo>
                  <a:cubicBezTo>
                    <a:pt x="52028" y="74166"/>
                    <a:pt x="69628" y="125985"/>
                    <a:pt x="74486" y="179737"/>
                  </a:cubicBezTo>
                  <a:cubicBezTo>
                    <a:pt x="75937" y="192992"/>
                    <a:pt x="76700" y="206312"/>
                    <a:pt x="76772" y="219647"/>
                  </a:cubicBezTo>
                  <a:cubicBezTo>
                    <a:pt x="76772" y="223266"/>
                    <a:pt x="76772" y="229172"/>
                    <a:pt x="76772" y="230981"/>
                  </a:cubicBezTo>
                  <a:lnTo>
                    <a:pt x="76772" y="231743"/>
                  </a:lnTo>
                  <a:lnTo>
                    <a:pt x="142685" y="231743"/>
                  </a:lnTo>
                  <a:close/>
                </a:path>
              </a:pathLst>
            </a:custGeom>
            <a:grpFill/>
            <a:ln w="9525" cap="flat">
              <a:noFill/>
              <a:prstDash val="solid"/>
              <a:miter/>
            </a:ln>
          </p:spPr>
          <p:txBody>
            <a:bodyPr rtlCol="0" anchor="ctr"/>
            <a:lstStyle/>
            <a:p>
              <a:endParaRPr lang="en-US"/>
            </a:p>
          </p:txBody>
        </p:sp>
        <p:sp>
          <p:nvSpPr>
            <p:cNvPr id="52" name="Freeform: Shape 17">
              <a:extLst>
                <a:ext uri="{FF2B5EF4-FFF2-40B4-BE49-F238E27FC236}">
                  <a16:creationId xmlns:a16="http://schemas.microsoft.com/office/drawing/2014/main" id="{B69F529F-2F74-B543-FA82-6B60F4C312B4}"/>
                </a:ext>
              </a:extLst>
            </p:cNvPr>
            <p:cNvSpPr/>
            <p:nvPr/>
          </p:nvSpPr>
          <p:spPr>
            <a:xfrm>
              <a:off x="11698976" y="325440"/>
              <a:ext cx="168402" cy="240696"/>
            </a:xfrm>
            <a:custGeom>
              <a:avLst/>
              <a:gdLst>
                <a:gd name="connsiteX0" fmla="*/ 13430 w 168402"/>
                <a:gd name="connsiteY0" fmla="*/ 8668 h 240696"/>
                <a:gd name="connsiteX1" fmla="*/ 24384 w 168402"/>
                <a:gd name="connsiteY1" fmla="*/ 17240 h 240696"/>
                <a:gd name="connsiteX2" fmla="*/ 48577 w 168402"/>
                <a:gd name="connsiteY2" fmla="*/ 40577 h 240696"/>
                <a:gd name="connsiteX3" fmla="*/ 97155 w 168402"/>
                <a:gd name="connsiteY3" fmla="*/ 112967 h 240696"/>
                <a:gd name="connsiteX4" fmla="*/ 112586 w 168402"/>
                <a:gd name="connsiteY4" fmla="*/ 151066 h 240696"/>
                <a:gd name="connsiteX5" fmla="*/ 123730 w 168402"/>
                <a:gd name="connsiteY5" fmla="*/ 190881 h 240696"/>
                <a:gd name="connsiteX6" fmla="*/ 130874 w 168402"/>
                <a:gd name="connsiteY6" fmla="*/ 240697 h 240696"/>
                <a:gd name="connsiteX7" fmla="*/ 166973 w 168402"/>
                <a:gd name="connsiteY7" fmla="*/ 240697 h 240696"/>
                <a:gd name="connsiteX8" fmla="*/ 166973 w 168402"/>
                <a:gd name="connsiteY8" fmla="*/ 239649 h 240696"/>
                <a:gd name="connsiteX9" fmla="*/ 168402 w 168402"/>
                <a:gd name="connsiteY9" fmla="*/ 240221 h 240696"/>
                <a:gd name="connsiteX10" fmla="*/ 168402 w 168402"/>
                <a:gd name="connsiteY10" fmla="*/ 240221 h 240696"/>
                <a:gd name="connsiteX11" fmla="*/ 0 w 168402"/>
                <a:gd name="connsiteY11" fmla="*/ 0 h 240696"/>
                <a:gd name="connsiteX12" fmla="*/ 0 w 168402"/>
                <a:gd name="connsiteY12" fmla="*/ 0 h 240696"/>
                <a:gd name="connsiteX13" fmla="*/ 8001 w 168402"/>
                <a:gd name="connsiteY13" fmla="*/ 4858 h 2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02" h="240696">
                  <a:moveTo>
                    <a:pt x="13430" y="8668"/>
                  </a:moveTo>
                  <a:cubicBezTo>
                    <a:pt x="16574" y="11049"/>
                    <a:pt x="20288" y="13907"/>
                    <a:pt x="24384" y="17240"/>
                  </a:cubicBezTo>
                  <a:cubicBezTo>
                    <a:pt x="32900" y="24536"/>
                    <a:pt x="40978" y="32329"/>
                    <a:pt x="48577" y="40577"/>
                  </a:cubicBezTo>
                  <a:cubicBezTo>
                    <a:pt x="68362" y="62092"/>
                    <a:pt x="84743" y="86503"/>
                    <a:pt x="97155" y="112967"/>
                  </a:cubicBezTo>
                  <a:cubicBezTo>
                    <a:pt x="103171" y="125296"/>
                    <a:pt x="108327" y="138026"/>
                    <a:pt x="112586" y="151066"/>
                  </a:cubicBezTo>
                  <a:cubicBezTo>
                    <a:pt x="117218" y="164064"/>
                    <a:pt x="120942" y="177368"/>
                    <a:pt x="123730" y="190881"/>
                  </a:cubicBezTo>
                  <a:cubicBezTo>
                    <a:pt x="128492" y="214313"/>
                    <a:pt x="130874" y="240697"/>
                    <a:pt x="130874" y="240697"/>
                  </a:cubicBezTo>
                  <a:lnTo>
                    <a:pt x="166973" y="240697"/>
                  </a:lnTo>
                  <a:lnTo>
                    <a:pt x="166973" y="239649"/>
                  </a:lnTo>
                  <a:lnTo>
                    <a:pt x="168402" y="240221"/>
                  </a:lnTo>
                  <a:lnTo>
                    <a:pt x="168402" y="240221"/>
                  </a:lnTo>
                  <a:cubicBezTo>
                    <a:pt x="164548" y="133945"/>
                    <a:pt x="98591" y="39861"/>
                    <a:pt x="0" y="0"/>
                  </a:cubicBezTo>
                  <a:lnTo>
                    <a:pt x="0" y="0"/>
                  </a:lnTo>
                  <a:cubicBezTo>
                    <a:pt x="2769" y="1444"/>
                    <a:pt x="5442" y="3067"/>
                    <a:pt x="8001" y="4858"/>
                  </a:cubicBezTo>
                  <a:close/>
                </a:path>
              </a:pathLst>
            </a:custGeom>
            <a:grpFill/>
            <a:ln w="9525" cap="flat">
              <a:noFill/>
              <a:prstDash val="solid"/>
              <a:miter/>
            </a:ln>
          </p:spPr>
          <p:txBody>
            <a:bodyPr rtlCol="0" anchor="ctr"/>
            <a:lstStyle/>
            <a:p>
              <a:endParaRPr lang="en-US"/>
            </a:p>
          </p:txBody>
        </p:sp>
        <p:sp>
          <p:nvSpPr>
            <p:cNvPr id="53" name="Freeform: Shape 18">
              <a:extLst>
                <a:ext uri="{FF2B5EF4-FFF2-40B4-BE49-F238E27FC236}">
                  <a16:creationId xmlns:a16="http://schemas.microsoft.com/office/drawing/2014/main" id="{6DC41D15-C32F-3F02-9F72-5661E4590754}"/>
                </a:ext>
              </a:extLst>
            </p:cNvPr>
            <p:cNvSpPr/>
            <p:nvPr/>
          </p:nvSpPr>
          <p:spPr>
            <a:xfrm>
              <a:off x="11581883" y="166468"/>
              <a:ext cx="75479" cy="66198"/>
            </a:xfrm>
            <a:custGeom>
              <a:avLst/>
              <a:gdLst>
                <a:gd name="connsiteX0" fmla="*/ 75469 w 75479"/>
                <a:gd name="connsiteY0" fmla="*/ 65532 h 66198"/>
                <a:gd name="connsiteX1" fmla="*/ 38417 w 75479"/>
                <a:gd name="connsiteY1" fmla="*/ 26575 h 66198"/>
                <a:gd name="connsiteX2" fmla="*/ 38417 w 75479"/>
                <a:gd name="connsiteY2" fmla="*/ 20193 h 66198"/>
                <a:gd name="connsiteX3" fmla="*/ 48608 w 75479"/>
                <a:gd name="connsiteY3" fmla="*/ 20193 h 66198"/>
                <a:gd name="connsiteX4" fmla="*/ 48608 w 75479"/>
                <a:gd name="connsiteY4" fmla="*/ 19050 h 66198"/>
                <a:gd name="connsiteX5" fmla="*/ 48608 w 75479"/>
                <a:gd name="connsiteY5" fmla="*/ 19050 h 66198"/>
                <a:gd name="connsiteX6" fmla="*/ 48608 w 75479"/>
                <a:gd name="connsiteY6" fmla="*/ 15335 h 66198"/>
                <a:gd name="connsiteX7" fmla="*/ 48608 w 75479"/>
                <a:gd name="connsiteY7" fmla="*/ 15335 h 66198"/>
                <a:gd name="connsiteX8" fmla="*/ 47084 w 75479"/>
                <a:gd name="connsiteY8" fmla="*/ 15335 h 66198"/>
                <a:gd name="connsiteX9" fmla="*/ 47084 w 75479"/>
                <a:gd name="connsiteY9" fmla="*/ 15335 h 66198"/>
                <a:gd name="connsiteX10" fmla="*/ 47084 w 75479"/>
                <a:gd name="connsiteY10" fmla="*/ 19050 h 66198"/>
                <a:gd name="connsiteX11" fmla="*/ 39083 w 75479"/>
                <a:gd name="connsiteY11" fmla="*/ 19050 h 66198"/>
                <a:gd name="connsiteX12" fmla="*/ 39083 w 75479"/>
                <a:gd name="connsiteY12" fmla="*/ 4477 h 66198"/>
                <a:gd name="connsiteX13" fmla="*/ 39083 w 75479"/>
                <a:gd name="connsiteY13" fmla="*/ 4477 h 66198"/>
                <a:gd name="connsiteX14" fmla="*/ 39083 w 75479"/>
                <a:gd name="connsiteY14" fmla="*/ 4001 h 66198"/>
                <a:gd name="connsiteX15" fmla="*/ 39083 w 75479"/>
                <a:gd name="connsiteY15" fmla="*/ 0 h 66198"/>
                <a:gd name="connsiteX16" fmla="*/ 39083 w 75479"/>
                <a:gd name="connsiteY16" fmla="*/ 0 h 66198"/>
                <a:gd name="connsiteX17" fmla="*/ 37274 w 75479"/>
                <a:gd name="connsiteY17" fmla="*/ 0 h 66198"/>
                <a:gd name="connsiteX18" fmla="*/ 36797 w 75479"/>
                <a:gd name="connsiteY18" fmla="*/ 476 h 66198"/>
                <a:gd name="connsiteX19" fmla="*/ 36797 w 75479"/>
                <a:gd name="connsiteY19" fmla="*/ 4001 h 66198"/>
                <a:gd name="connsiteX20" fmla="*/ 37274 w 75479"/>
                <a:gd name="connsiteY20" fmla="*/ 4477 h 66198"/>
                <a:gd name="connsiteX21" fmla="*/ 37274 w 75479"/>
                <a:gd name="connsiteY21" fmla="*/ 4477 h 66198"/>
                <a:gd name="connsiteX22" fmla="*/ 37274 w 75479"/>
                <a:gd name="connsiteY22" fmla="*/ 19050 h 66198"/>
                <a:gd name="connsiteX23" fmla="*/ 29082 w 75479"/>
                <a:gd name="connsiteY23" fmla="*/ 19050 h 66198"/>
                <a:gd name="connsiteX24" fmla="*/ 29082 w 75479"/>
                <a:gd name="connsiteY24" fmla="*/ 15335 h 66198"/>
                <a:gd name="connsiteX25" fmla="*/ 29082 w 75479"/>
                <a:gd name="connsiteY25" fmla="*/ 15335 h 66198"/>
                <a:gd name="connsiteX26" fmla="*/ 27558 w 75479"/>
                <a:gd name="connsiteY26" fmla="*/ 15335 h 66198"/>
                <a:gd name="connsiteX27" fmla="*/ 27558 w 75479"/>
                <a:gd name="connsiteY27" fmla="*/ 15335 h 66198"/>
                <a:gd name="connsiteX28" fmla="*/ 27558 w 75479"/>
                <a:gd name="connsiteY28" fmla="*/ 19050 h 66198"/>
                <a:gd name="connsiteX29" fmla="*/ 27558 w 75479"/>
                <a:gd name="connsiteY29" fmla="*/ 19050 h 66198"/>
                <a:gd name="connsiteX30" fmla="*/ 27558 w 75479"/>
                <a:gd name="connsiteY30" fmla="*/ 20193 h 66198"/>
                <a:gd name="connsiteX31" fmla="*/ 37940 w 75479"/>
                <a:gd name="connsiteY31" fmla="*/ 20193 h 66198"/>
                <a:gd name="connsiteX32" fmla="*/ 37940 w 75479"/>
                <a:gd name="connsiteY32" fmla="*/ 26575 h 66198"/>
                <a:gd name="connsiteX33" fmla="*/ 0 w 75479"/>
                <a:gd name="connsiteY33" fmla="*/ 64834 h 66198"/>
                <a:gd name="connsiteX34" fmla="*/ 31 w 75479"/>
                <a:gd name="connsiteY34" fmla="*/ 66199 h 66198"/>
                <a:gd name="connsiteX35" fmla="*/ 31 w 75479"/>
                <a:gd name="connsiteY35" fmla="*/ 66199 h 66198"/>
                <a:gd name="connsiteX36" fmla="*/ 75469 w 75479"/>
                <a:gd name="connsiteY36" fmla="*/ 66199 h 66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5479" h="66198">
                  <a:moveTo>
                    <a:pt x="75469" y="65532"/>
                  </a:moveTo>
                  <a:cubicBezTo>
                    <a:pt x="75949" y="44560"/>
                    <a:pt x="59386" y="27146"/>
                    <a:pt x="38417" y="26575"/>
                  </a:cubicBezTo>
                  <a:lnTo>
                    <a:pt x="38417" y="20193"/>
                  </a:lnTo>
                  <a:lnTo>
                    <a:pt x="48608" y="20193"/>
                  </a:lnTo>
                  <a:lnTo>
                    <a:pt x="48608" y="19050"/>
                  </a:lnTo>
                  <a:lnTo>
                    <a:pt x="48608" y="19050"/>
                  </a:lnTo>
                  <a:lnTo>
                    <a:pt x="48608" y="15335"/>
                  </a:lnTo>
                  <a:cubicBezTo>
                    <a:pt x="48608" y="15335"/>
                    <a:pt x="48608" y="15335"/>
                    <a:pt x="48608" y="15335"/>
                  </a:cubicBezTo>
                  <a:lnTo>
                    <a:pt x="47084" y="15335"/>
                  </a:lnTo>
                  <a:lnTo>
                    <a:pt x="47084" y="15335"/>
                  </a:lnTo>
                  <a:lnTo>
                    <a:pt x="47084" y="19050"/>
                  </a:lnTo>
                  <a:lnTo>
                    <a:pt x="39083" y="19050"/>
                  </a:lnTo>
                  <a:lnTo>
                    <a:pt x="39083" y="4477"/>
                  </a:lnTo>
                  <a:lnTo>
                    <a:pt x="39083" y="4477"/>
                  </a:lnTo>
                  <a:lnTo>
                    <a:pt x="39083" y="4001"/>
                  </a:lnTo>
                  <a:lnTo>
                    <a:pt x="39083" y="0"/>
                  </a:lnTo>
                  <a:lnTo>
                    <a:pt x="39083" y="0"/>
                  </a:lnTo>
                  <a:lnTo>
                    <a:pt x="37274" y="0"/>
                  </a:lnTo>
                  <a:cubicBezTo>
                    <a:pt x="37011" y="0"/>
                    <a:pt x="36797" y="213"/>
                    <a:pt x="36797" y="476"/>
                  </a:cubicBezTo>
                  <a:lnTo>
                    <a:pt x="36797" y="4001"/>
                  </a:lnTo>
                  <a:cubicBezTo>
                    <a:pt x="36797" y="4264"/>
                    <a:pt x="37011" y="4477"/>
                    <a:pt x="37274" y="4477"/>
                  </a:cubicBezTo>
                  <a:lnTo>
                    <a:pt x="37274" y="4477"/>
                  </a:lnTo>
                  <a:lnTo>
                    <a:pt x="37274" y="19050"/>
                  </a:lnTo>
                  <a:lnTo>
                    <a:pt x="29082" y="19050"/>
                  </a:lnTo>
                  <a:lnTo>
                    <a:pt x="29082" y="15335"/>
                  </a:lnTo>
                  <a:lnTo>
                    <a:pt x="29082" y="15335"/>
                  </a:lnTo>
                  <a:lnTo>
                    <a:pt x="27558" y="15335"/>
                  </a:lnTo>
                  <a:cubicBezTo>
                    <a:pt x="27558" y="15335"/>
                    <a:pt x="27558" y="15335"/>
                    <a:pt x="27558" y="15335"/>
                  </a:cubicBezTo>
                  <a:lnTo>
                    <a:pt x="27558" y="19050"/>
                  </a:lnTo>
                  <a:lnTo>
                    <a:pt x="27558" y="19050"/>
                  </a:lnTo>
                  <a:lnTo>
                    <a:pt x="27558" y="20193"/>
                  </a:lnTo>
                  <a:lnTo>
                    <a:pt x="37940" y="20193"/>
                  </a:lnTo>
                  <a:lnTo>
                    <a:pt x="37940" y="26575"/>
                  </a:lnTo>
                  <a:cubicBezTo>
                    <a:pt x="16899" y="26663"/>
                    <a:pt x="-87" y="43793"/>
                    <a:pt x="0" y="64834"/>
                  </a:cubicBezTo>
                  <a:cubicBezTo>
                    <a:pt x="2" y="65289"/>
                    <a:pt x="13" y="65744"/>
                    <a:pt x="31" y="66199"/>
                  </a:cubicBezTo>
                  <a:lnTo>
                    <a:pt x="31" y="66199"/>
                  </a:lnTo>
                  <a:lnTo>
                    <a:pt x="75469" y="66199"/>
                  </a:lnTo>
                  <a:close/>
                </a:path>
              </a:pathLst>
            </a:custGeom>
            <a:grpFill/>
            <a:ln w="9525" cap="flat">
              <a:noFill/>
              <a:prstDash val="solid"/>
              <a:miter/>
            </a:ln>
          </p:spPr>
          <p:txBody>
            <a:bodyPr rtlCol="0" anchor="ctr"/>
            <a:lstStyle/>
            <a:p>
              <a:endParaRPr lang="en-US"/>
            </a:p>
          </p:txBody>
        </p:sp>
        <p:sp>
          <p:nvSpPr>
            <p:cNvPr id="54" name="Freeform: Shape 19">
              <a:extLst>
                <a:ext uri="{FF2B5EF4-FFF2-40B4-BE49-F238E27FC236}">
                  <a16:creationId xmlns:a16="http://schemas.microsoft.com/office/drawing/2014/main" id="{B36AB48A-E916-2844-1C9B-8493C0728975}"/>
                </a:ext>
              </a:extLst>
            </p:cNvPr>
            <p:cNvSpPr/>
            <p:nvPr/>
          </p:nvSpPr>
          <p:spPr>
            <a:xfrm>
              <a:off x="11569150" y="310772"/>
              <a:ext cx="100679" cy="6953"/>
            </a:xfrm>
            <a:custGeom>
              <a:avLst/>
              <a:gdLst>
                <a:gd name="connsiteX0" fmla="*/ 99060 w 100679"/>
                <a:gd name="connsiteY0" fmla="*/ 0 h 6953"/>
                <a:gd name="connsiteX1" fmla="*/ 100679 w 100679"/>
                <a:gd name="connsiteY1" fmla="*/ 0 h 6953"/>
                <a:gd name="connsiteX2" fmla="*/ 100679 w 100679"/>
                <a:gd name="connsiteY2" fmla="*/ 6953 h 6953"/>
                <a:gd name="connsiteX3" fmla="*/ 99060 w 100679"/>
                <a:gd name="connsiteY3" fmla="*/ 6953 h 6953"/>
                <a:gd name="connsiteX4" fmla="*/ 1619 w 100679"/>
                <a:gd name="connsiteY4" fmla="*/ 6953 h 6953"/>
                <a:gd name="connsiteX5" fmla="*/ 0 w 100679"/>
                <a:gd name="connsiteY5" fmla="*/ 6953 h 6953"/>
                <a:gd name="connsiteX6" fmla="*/ 0 w 100679"/>
                <a:gd name="connsiteY6" fmla="*/ 0 h 6953"/>
                <a:gd name="connsiteX7" fmla="*/ 1619 w 100679"/>
                <a:gd name="connsiteY7" fmla="*/ 0 h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79" h="6953">
                  <a:moveTo>
                    <a:pt x="99060" y="0"/>
                  </a:moveTo>
                  <a:cubicBezTo>
                    <a:pt x="99954" y="0"/>
                    <a:pt x="100679" y="0"/>
                    <a:pt x="100679" y="0"/>
                  </a:cubicBezTo>
                  <a:lnTo>
                    <a:pt x="100679" y="6953"/>
                  </a:lnTo>
                  <a:cubicBezTo>
                    <a:pt x="100679" y="6953"/>
                    <a:pt x="99954" y="6953"/>
                    <a:pt x="99060" y="6953"/>
                  </a:cubicBezTo>
                  <a:lnTo>
                    <a:pt x="1619" y="6953"/>
                  </a:lnTo>
                  <a:cubicBezTo>
                    <a:pt x="725" y="6953"/>
                    <a:pt x="0" y="6953"/>
                    <a:pt x="0" y="6953"/>
                  </a:cubicBezTo>
                  <a:lnTo>
                    <a:pt x="0" y="0"/>
                  </a:lnTo>
                  <a:cubicBezTo>
                    <a:pt x="0" y="0"/>
                    <a:pt x="725" y="0"/>
                    <a:pt x="1619" y="0"/>
                  </a:cubicBezTo>
                  <a:close/>
                </a:path>
              </a:pathLst>
            </a:custGeom>
            <a:grpFill/>
            <a:ln w="9525" cap="flat">
              <a:noFill/>
              <a:prstDash val="solid"/>
              <a:miter/>
            </a:ln>
          </p:spPr>
          <p:txBody>
            <a:bodyPr rtlCol="0" anchor="ctr"/>
            <a:lstStyle/>
            <a:p>
              <a:endParaRPr lang="en-US"/>
            </a:p>
          </p:txBody>
        </p:sp>
        <p:sp>
          <p:nvSpPr>
            <p:cNvPr id="55" name="Freeform: Shape 20">
              <a:extLst>
                <a:ext uri="{FF2B5EF4-FFF2-40B4-BE49-F238E27FC236}">
                  <a16:creationId xmlns:a16="http://schemas.microsoft.com/office/drawing/2014/main" id="{F078D1F0-1F34-D68E-9413-09A3E8AB2899}"/>
                </a:ext>
              </a:extLst>
            </p:cNvPr>
            <p:cNvSpPr/>
            <p:nvPr/>
          </p:nvSpPr>
          <p:spPr>
            <a:xfrm>
              <a:off x="11523621" y="338108"/>
              <a:ext cx="83534" cy="227933"/>
            </a:xfrm>
            <a:custGeom>
              <a:avLst/>
              <a:gdLst>
                <a:gd name="connsiteX0" fmla="*/ 83534 w 83534"/>
                <a:gd name="connsiteY0" fmla="*/ 227933 h 227933"/>
                <a:gd name="connsiteX1" fmla="*/ 83534 w 83534"/>
                <a:gd name="connsiteY1" fmla="*/ 0 h 227933"/>
                <a:gd name="connsiteX2" fmla="*/ 82487 w 83534"/>
                <a:gd name="connsiteY2" fmla="*/ 857 h 227933"/>
                <a:gd name="connsiteX3" fmla="*/ 0 w 83534"/>
                <a:gd name="connsiteY3" fmla="*/ 224409 h 227933"/>
                <a:gd name="connsiteX4" fmla="*/ 0 w 83534"/>
                <a:gd name="connsiteY4" fmla="*/ 227933 h 22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34" h="227933">
                  <a:moveTo>
                    <a:pt x="83534" y="227933"/>
                  </a:moveTo>
                  <a:lnTo>
                    <a:pt x="83534" y="0"/>
                  </a:lnTo>
                  <a:lnTo>
                    <a:pt x="82487" y="857"/>
                  </a:lnTo>
                  <a:cubicBezTo>
                    <a:pt x="33433" y="43053"/>
                    <a:pt x="0" y="127349"/>
                    <a:pt x="0" y="224409"/>
                  </a:cubicBezTo>
                  <a:cubicBezTo>
                    <a:pt x="0" y="225647"/>
                    <a:pt x="0" y="227933"/>
                    <a:pt x="0" y="227933"/>
                  </a:cubicBezTo>
                  <a:close/>
                </a:path>
              </a:pathLst>
            </a:custGeom>
            <a:grpFill/>
            <a:ln w="9525" cap="flat">
              <a:noFill/>
              <a:prstDash val="solid"/>
              <a:miter/>
            </a:ln>
          </p:spPr>
          <p:txBody>
            <a:bodyPr rtlCol="0" anchor="ctr"/>
            <a:lstStyle/>
            <a:p>
              <a:endParaRPr lang="en-US"/>
            </a:p>
          </p:txBody>
        </p:sp>
        <p:sp>
          <p:nvSpPr>
            <p:cNvPr id="56" name="Freeform: Shape 21">
              <a:extLst>
                <a:ext uri="{FF2B5EF4-FFF2-40B4-BE49-F238E27FC236}">
                  <a16:creationId xmlns:a16="http://schemas.microsoft.com/office/drawing/2014/main" id="{FE61913B-8951-4915-2DC4-91BCB3329D56}"/>
                </a:ext>
              </a:extLst>
            </p:cNvPr>
            <p:cNvSpPr/>
            <p:nvPr/>
          </p:nvSpPr>
          <p:spPr>
            <a:xfrm>
              <a:off x="11803084"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57" name="Freeform: Shape 22">
              <a:extLst>
                <a:ext uri="{FF2B5EF4-FFF2-40B4-BE49-F238E27FC236}">
                  <a16:creationId xmlns:a16="http://schemas.microsoft.com/office/drawing/2014/main" id="{2680DD24-19C0-F8AB-EFFA-AE02C1467BEC}"/>
                </a:ext>
              </a:extLst>
            </p:cNvPr>
            <p:cNvSpPr/>
            <p:nvPr/>
          </p:nvSpPr>
          <p:spPr>
            <a:xfrm>
              <a:off x="11433991" y="333632"/>
              <a:ext cx="142303" cy="232409"/>
            </a:xfrm>
            <a:custGeom>
              <a:avLst/>
              <a:gdLst>
                <a:gd name="connsiteX0" fmla="*/ 119253 w 142303"/>
                <a:gd name="connsiteY0" fmla="*/ 29051 h 232409"/>
                <a:gd name="connsiteX1" fmla="*/ 142304 w 142303"/>
                <a:gd name="connsiteY1" fmla="*/ 476 h 232409"/>
                <a:gd name="connsiteX2" fmla="*/ 142304 w 142303"/>
                <a:gd name="connsiteY2" fmla="*/ 0 h 232409"/>
                <a:gd name="connsiteX3" fmla="*/ 142304 w 142303"/>
                <a:gd name="connsiteY3" fmla="*/ 0 h 232409"/>
                <a:gd name="connsiteX4" fmla="*/ 38100 w 142303"/>
                <a:gd name="connsiteY4" fmla="*/ 101917 h 232409"/>
                <a:gd name="connsiteX5" fmla="*/ 34100 w 142303"/>
                <a:gd name="connsiteY5" fmla="*/ 108680 h 232409"/>
                <a:gd name="connsiteX6" fmla="*/ 21812 w 142303"/>
                <a:gd name="connsiteY6" fmla="*/ 134588 h 232409"/>
                <a:gd name="connsiteX7" fmla="*/ 953 w 142303"/>
                <a:gd name="connsiteY7" fmla="*/ 223457 h 232409"/>
                <a:gd name="connsiteX8" fmla="*/ 0 w 142303"/>
                <a:gd name="connsiteY8" fmla="*/ 231458 h 232409"/>
                <a:gd name="connsiteX9" fmla="*/ 0 w 142303"/>
                <a:gd name="connsiteY9" fmla="*/ 232410 h 232409"/>
                <a:gd name="connsiteX10" fmla="*/ 0 w 142303"/>
                <a:gd name="connsiteY10" fmla="*/ 232410 h 232409"/>
                <a:gd name="connsiteX11" fmla="*/ 65056 w 142303"/>
                <a:gd name="connsiteY11" fmla="*/ 232410 h 232409"/>
                <a:gd name="connsiteX12" fmla="*/ 65056 w 142303"/>
                <a:gd name="connsiteY12" fmla="*/ 232410 h 232409"/>
                <a:gd name="connsiteX13" fmla="*/ 65056 w 142303"/>
                <a:gd name="connsiteY13" fmla="*/ 231743 h 232409"/>
                <a:gd name="connsiteX14" fmla="*/ 65056 w 142303"/>
                <a:gd name="connsiteY14" fmla="*/ 220409 h 232409"/>
                <a:gd name="connsiteX15" fmla="*/ 67342 w 142303"/>
                <a:gd name="connsiteY15" fmla="*/ 180404 h 232409"/>
                <a:gd name="connsiteX16" fmla="*/ 119253 w 142303"/>
                <a:gd name="connsiteY16" fmla="*/ 29051 h 2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303" h="232409">
                  <a:moveTo>
                    <a:pt x="119253" y="29051"/>
                  </a:moveTo>
                  <a:cubicBezTo>
                    <a:pt x="125911" y="18742"/>
                    <a:pt x="133637" y="9165"/>
                    <a:pt x="142304" y="476"/>
                  </a:cubicBezTo>
                  <a:lnTo>
                    <a:pt x="142304" y="0"/>
                  </a:lnTo>
                  <a:lnTo>
                    <a:pt x="142304" y="0"/>
                  </a:lnTo>
                  <a:cubicBezTo>
                    <a:pt x="97239" y="21491"/>
                    <a:pt x="60586" y="57341"/>
                    <a:pt x="38100" y="101917"/>
                  </a:cubicBezTo>
                  <a:cubicBezTo>
                    <a:pt x="36766" y="104204"/>
                    <a:pt x="35338" y="106394"/>
                    <a:pt x="34100" y="108680"/>
                  </a:cubicBezTo>
                  <a:cubicBezTo>
                    <a:pt x="29484" y="117059"/>
                    <a:pt x="25380" y="125712"/>
                    <a:pt x="21812" y="134588"/>
                  </a:cubicBezTo>
                  <a:cubicBezTo>
                    <a:pt x="10572" y="163038"/>
                    <a:pt x="3544" y="192977"/>
                    <a:pt x="953" y="223457"/>
                  </a:cubicBezTo>
                  <a:cubicBezTo>
                    <a:pt x="953" y="226124"/>
                    <a:pt x="286" y="228790"/>
                    <a:pt x="0" y="231458"/>
                  </a:cubicBezTo>
                  <a:lnTo>
                    <a:pt x="0" y="232410"/>
                  </a:lnTo>
                  <a:lnTo>
                    <a:pt x="0" y="232410"/>
                  </a:lnTo>
                  <a:lnTo>
                    <a:pt x="65056" y="232410"/>
                  </a:lnTo>
                  <a:lnTo>
                    <a:pt x="65056" y="232410"/>
                  </a:lnTo>
                  <a:lnTo>
                    <a:pt x="65056" y="231743"/>
                  </a:lnTo>
                  <a:cubicBezTo>
                    <a:pt x="65056" y="229743"/>
                    <a:pt x="65056" y="223933"/>
                    <a:pt x="65056" y="220409"/>
                  </a:cubicBezTo>
                  <a:cubicBezTo>
                    <a:pt x="65054" y="207041"/>
                    <a:pt x="65817" y="193684"/>
                    <a:pt x="67342" y="180404"/>
                  </a:cubicBezTo>
                  <a:cubicBezTo>
                    <a:pt x="72328" y="126535"/>
                    <a:pt x="90126" y="74640"/>
                    <a:pt x="119253" y="29051"/>
                  </a:cubicBezTo>
                  <a:close/>
                </a:path>
              </a:pathLst>
            </a:custGeom>
            <a:grpFill/>
            <a:ln w="9525" cap="flat">
              <a:noFill/>
              <a:prstDash val="solid"/>
              <a:miter/>
            </a:ln>
          </p:spPr>
          <p:txBody>
            <a:bodyPr rtlCol="0" anchor="ctr"/>
            <a:lstStyle/>
            <a:p>
              <a:endParaRPr lang="en-US"/>
            </a:p>
          </p:txBody>
        </p:sp>
        <p:sp>
          <p:nvSpPr>
            <p:cNvPr id="58" name="Freeform: Shape 23">
              <a:extLst>
                <a:ext uri="{FF2B5EF4-FFF2-40B4-BE49-F238E27FC236}">
                  <a16:creationId xmlns:a16="http://schemas.microsoft.com/office/drawing/2014/main" id="{8D828359-E2FA-88A6-B1DC-23E156CFA12E}"/>
                </a:ext>
              </a:extLst>
            </p:cNvPr>
            <p:cNvSpPr/>
            <p:nvPr/>
          </p:nvSpPr>
          <p:spPr>
            <a:xfrm>
              <a:off x="11357791" y="573073"/>
              <a:ext cx="523875" cy="18781"/>
            </a:xfrm>
            <a:custGeom>
              <a:avLst/>
              <a:gdLst>
                <a:gd name="connsiteX0" fmla="*/ 522256 w 523875"/>
                <a:gd name="connsiteY0" fmla="*/ 11161 h 18781"/>
                <a:gd name="connsiteX1" fmla="*/ 473202 w 523875"/>
                <a:gd name="connsiteY1" fmla="*/ 11161 h 18781"/>
                <a:gd name="connsiteX2" fmla="*/ 473202 w 523875"/>
                <a:gd name="connsiteY2" fmla="*/ 2493 h 18781"/>
                <a:gd name="connsiteX3" fmla="*/ 470725 w 523875"/>
                <a:gd name="connsiteY3" fmla="*/ 17 h 18781"/>
                <a:gd name="connsiteX4" fmla="*/ 447675 w 523875"/>
                <a:gd name="connsiteY4" fmla="*/ 17 h 18781"/>
                <a:gd name="connsiteX5" fmla="*/ 445292 w 523875"/>
                <a:gd name="connsiteY5" fmla="*/ 2396 h 18781"/>
                <a:gd name="connsiteX6" fmla="*/ 445294 w 523875"/>
                <a:gd name="connsiteY6" fmla="*/ 2493 h 18781"/>
                <a:gd name="connsiteX7" fmla="*/ 445294 w 523875"/>
                <a:gd name="connsiteY7" fmla="*/ 10780 h 18781"/>
                <a:gd name="connsiteX8" fmla="*/ 384048 w 523875"/>
                <a:gd name="connsiteY8" fmla="*/ 10780 h 18781"/>
                <a:gd name="connsiteX9" fmla="*/ 384048 w 523875"/>
                <a:gd name="connsiteY9" fmla="*/ 2493 h 18781"/>
                <a:gd name="connsiteX10" fmla="*/ 381572 w 523875"/>
                <a:gd name="connsiteY10" fmla="*/ 17 h 18781"/>
                <a:gd name="connsiteX11" fmla="*/ 358521 w 523875"/>
                <a:gd name="connsiteY11" fmla="*/ 17 h 18781"/>
                <a:gd name="connsiteX12" fmla="*/ 356138 w 523875"/>
                <a:gd name="connsiteY12" fmla="*/ 2396 h 18781"/>
                <a:gd name="connsiteX13" fmla="*/ 356140 w 523875"/>
                <a:gd name="connsiteY13" fmla="*/ 2493 h 18781"/>
                <a:gd name="connsiteX14" fmla="*/ 356140 w 523875"/>
                <a:gd name="connsiteY14" fmla="*/ 10780 h 18781"/>
                <a:gd name="connsiteX15" fmla="*/ 276225 w 523875"/>
                <a:gd name="connsiteY15" fmla="*/ 10780 h 18781"/>
                <a:gd name="connsiteX16" fmla="*/ 276225 w 523875"/>
                <a:gd name="connsiteY16" fmla="*/ 2493 h 18781"/>
                <a:gd name="connsiteX17" fmla="*/ 273749 w 523875"/>
                <a:gd name="connsiteY17" fmla="*/ 17 h 18781"/>
                <a:gd name="connsiteX18" fmla="*/ 250412 w 523875"/>
                <a:gd name="connsiteY18" fmla="*/ 17 h 18781"/>
                <a:gd name="connsiteX19" fmla="*/ 247666 w 523875"/>
                <a:gd name="connsiteY19" fmla="*/ 2191 h 18781"/>
                <a:gd name="connsiteX20" fmla="*/ 247650 w 523875"/>
                <a:gd name="connsiteY20" fmla="*/ 2493 h 18781"/>
                <a:gd name="connsiteX21" fmla="*/ 247650 w 523875"/>
                <a:gd name="connsiteY21" fmla="*/ 10875 h 18781"/>
                <a:gd name="connsiteX22" fmla="*/ 167735 w 523875"/>
                <a:gd name="connsiteY22" fmla="*/ 10875 h 18781"/>
                <a:gd name="connsiteX23" fmla="*/ 167735 w 523875"/>
                <a:gd name="connsiteY23" fmla="*/ 2493 h 18781"/>
                <a:gd name="connsiteX24" fmla="*/ 165259 w 523875"/>
                <a:gd name="connsiteY24" fmla="*/ 17 h 18781"/>
                <a:gd name="connsiteX25" fmla="*/ 142208 w 523875"/>
                <a:gd name="connsiteY25" fmla="*/ 17 h 18781"/>
                <a:gd name="connsiteX26" fmla="*/ 139732 w 523875"/>
                <a:gd name="connsiteY26" fmla="*/ 2493 h 18781"/>
                <a:gd name="connsiteX27" fmla="*/ 139732 w 523875"/>
                <a:gd name="connsiteY27" fmla="*/ 10875 h 18781"/>
                <a:gd name="connsiteX28" fmla="*/ 78486 w 523875"/>
                <a:gd name="connsiteY28" fmla="*/ 10875 h 18781"/>
                <a:gd name="connsiteX29" fmla="*/ 78486 w 523875"/>
                <a:gd name="connsiteY29" fmla="*/ 2493 h 18781"/>
                <a:gd name="connsiteX30" fmla="*/ 76200 w 523875"/>
                <a:gd name="connsiteY30" fmla="*/ 303 h 18781"/>
                <a:gd name="connsiteX31" fmla="*/ 53054 w 523875"/>
                <a:gd name="connsiteY31" fmla="*/ 303 h 18781"/>
                <a:gd name="connsiteX32" fmla="*/ 50578 w 523875"/>
                <a:gd name="connsiteY32" fmla="*/ 2779 h 18781"/>
                <a:gd name="connsiteX33" fmla="*/ 50578 w 523875"/>
                <a:gd name="connsiteY33" fmla="*/ 11161 h 18781"/>
                <a:gd name="connsiteX34" fmla="*/ 1619 w 523875"/>
                <a:gd name="connsiteY34" fmla="*/ 11161 h 18781"/>
                <a:gd name="connsiteX35" fmla="*/ 0 w 523875"/>
                <a:gd name="connsiteY35" fmla="*/ 12780 h 18781"/>
                <a:gd name="connsiteX36" fmla="*/ 0 w 523875"/>
                <a:gd name="connsiteY36" fmla="*/ 17162 h 18781"/>
                <a:gd name="connsiteX37" fmla="*/ 1619 w 523875"/>
                <a:gd name="connsiteY37" fmla="*/ 18781 h 18781"/>
                <a:gd name="connsiteX38" fmla="*/ 522256 w 523875"/>
                <a:gd name="connsiteY38" fmla="*/ 18781 h 18781"/>
                <a:gd name="connsiteX39" fmla="*/ 523875 w 523875"/>
                <a:gd name="connsiteY39" fmla="*/ 17162 h 18781"/>
                <a:gd name="connsiteX40" fmla="*/ 523875 w 523875"/>
                <a:gd name="connsiteY40" fmla="*/ 12780 h 18781"/>
                <a:gd name="connsiteX41" fmla="*/ 522256 w 523875"/>
                <a:gd name="connsiteY41" fmla="*/ 11161 h 1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875" h="18781">
                  <a:moveTo>
                    <a:pt x="522256" y="11161"/>
                  </a:moveTo>
                  <a:lnTo>
                    <a:pt x="473202" y="11161"/>
                  </a:lnTo>
                  <a:lnTo>
                    <a:pt x="473202" y="2493"/>
                  </a:lnTo>
                  <a:cubicBezTo>
                    <a:pt x="473202" y="1126"/>
                    <a:pt x="472093" y="17"/>
                    <a:pt x="470725" y="17"/>
                  </a:cubicBezTo>
                  <a:lnTo>
                    <a:pt x="447675" y="17"/>
                  </a:lnTo>
                  <a:cubicBezTo>
                    <a:pt x="446360" y="16"/>
                    <a:pt x="445293" y="1081"/>
                    <a:pt x="445292" y="2396"/>
                  </a:cubicBezTo>
                  <a:cubicBezTo>
                    <a:pt x="445292" y="2429"/>
                    <a:pt x="445293" y="2461"/>
                    <a:pt x="445294" y="2493"/>
                  </a:cubicBezTo>
                  <a:lnTo>
                    <a:pt x="445294" y="10780"/>
                  </a:lnTo>
                  <a:lnTo>
                    <a:pt x="384048" y="10780"/>
                  </a:lnTo>
                  <a:lnTo>
                    <a:pt x="384048" y="2493"/>
                  </a:lnTo>
                  <a:cubicBezTo>
                    <a:pt x="384048" y="1126"/>
                    <a:pt x="382939" y="17"/>
                    <a:pt x="381572" y="17"/>
                  </a:cubicBezTo>
                  <a:lnTo>
                    <a:pt x="358521" y="17"/>
                  </a:lnTo>
                  <a:cubicBezTo>
                    <a:pt x="357206" y="16"/>
                    <a:pt x="356139" y="1081"/>
                    <a:pt x="356138" y="2396"/>
                  </a:cubicBezTo>
                  <a:cubicBezTo>
                    <a:pt x="356138" y="2429"/>
                    <a:pt x="356139" y="2461"/>
                    <a:pt x="356140" y="2493"/>
                  </a:cubicBezTo>
                  <a:lnTo>
                    <a:pt x="356140" y="10780"/>
                  </a:lnTo>
                  <a:lnTo>
                    <a:pt x="276225" y="10780"/>
                  </a:lnTo>
                  <a:lnTo>
                    <a:pt x="276225" y="2493"/>
                  </a:lnTo>
                  <a:cubicBezTo>
                    <a:pt x="276225" y="1126"/>
                    <a:pt x="275116" y="17"/>
                    <a:pt x="273749" y="17"/>
                  </a:cubicBezTo>
                  <a:lnTo>
                    <a:pt x="250412" y="17"/>
                  </a:lnTo>
                  <a:cubicBezTo>
                    <a:pt x="249054" y="-141"/>
                    <a:pt x="247824" y="832"/>
                    <a:pt x="247666" y="2191"/>
                  </a:cubicBezTo>
                  <a:cubicBezTo>
                    <a:pt x="247655" y="2291"/>
                    <a:pt x="247649" y="2392"/>
                    <a:pt x="247650" y="2493"/>
                  </a:cubicBezTo>
                  <a:lnTo>
                    <a:pt x="247650" y="10875"/>
                  </a:lnTo>
                  <a:lnTo>
                    <a:pt x="167735" y="10875"/>
                  </a:lnTo>
                  <a:lnTo>
                    <a:pt x="167735" y="2493"/>
                  </a:lnTo>
                  <a:cubicBezTo>
                    <a:pt x="167735" y="1126"/>
                    <a:pt x="166627" y="17"/>
                    <a:pt x="165259" y="17"/>
                  </a:cubicBezTo>
                  <a:lnTo>
                    <a:pt x="142208" y="17"/>
                  </a:lnTo>
                  <a:cubicBezTo>
                    <a:pt x="140840" y="17"/>
                    <a:pt x="139732" y="1126"/>
                    <a:pt x="139732" y="2493"/>
                  </a:cubicBezTo>
                  <a:lnTo>
                    <a:pt x="139732" y="10875"/>
                  </a:lnTo>
                  <a:lnTo>
                    <a:pt x="78486" y="10875"/>
                  </a:lnTo>
                  <a:lnTo>
                    <a:pt x="78486" y="2493"/>
                  </a:lnTo>
                  <a:cubicBezTo>
                    <a:pt x="78351" y="1307"/>
                    <a:pt x="77390" y="386"/>
                    <a:pt x="76200" y="303"/>
                  </a:cubicBezTo>
                  <a:lnTo>
                    <a:pt x="53054" y="303"/>
                  </a:lnTo>
                  <a:cubicBezTo>
                    <a:pt x="51687" y="303"/>
                    <a:pt x="50578" y="1411"/>
                    <a:pt x="50578" y="2779"/>
                  </a:cubicBezTo>
                  <a:lnTo>
                    <a:pt x="50578" y="11161"/>
                  </a:lnTo>
                  <a:lnTo>
                    <a:pt x="1619" y="11161"/>
                  </a:lnTo>
                  <a:cubicBezTo>
                    <a:pt x="745" y="11209"/>
                    <a:pt x="47" y="11907"/>
                    <a:pt x="0" y="12780"/>
                  </a:cubicBezTo>
                  <a:lnTo>
                    <a:pt x="0" y="17162"/>
                  </a:lnTo>
                  <a:cubicBezTo>
                    <a:pt x="47" y="18036"/>
                    <a:pt x="745" y="18733"/>
                    <a:pt x="1619" y="18781"/>
                  </a:cubicBezTo>
                  <a:lnTo>
                    <a:pt x="522256" y="18781"/>
                  </a:lnTo>
                  <a:cubicBezTo>
                    <a:pt x="523150" y="18781"/>
                    <a:pt x="523875" y="18056"/>
                    <a:pt x="523875" y="17162"/>
                  </a:cubicBezTo>
                  <a:lnTo>
                    <a:pt x="523875" y="12780"/>
                  </a:lnTo>
                  <a:cubicBezTo>
                    <a:pt x="523875" y="11886"/>
                    <a:pt x="523150" y="11161"/>
                    <a:pt x="522256" y="11161"/>
                  </a:cubicBezTo>
                  <a:close/>
                </a:path>
              </a:pathLst>
            </a:custGeom>
            <a:grpFill/>
            <a:ln w="9525" cap="flat">
              <a:noFill/>
              <a:prstDash val="solid"/>
              <a:miter/>
            </a:ln>
          </p:spPr>
          <p:txBody>
            <a:bodyPr rtlCol="0" anchor="ctr"/>
            <a:lstStyle/>
            <a:p>
              <a:endParaRPr lang="en-US"/>
            </a:p>
          </p:txBody>
        </p:sp>
        <p:sp>
          <p:nvSpPr>
            <p:cNvPr id="59" name="Freeform: Shape 24">
              <a:extLst>
                <a:ext uri="{FF2B5EF4-FFF2-40B4-BE49-F238E27FC236}">
                  <a16:creationId xmlns:a16="http://schemas.microsoft.com/office/drawing/2014/main" id="{9B168DBF-0AD9-E29E-EBEA-1EEB18028E6E}"/>
                </a:ext>
              </a:extLst>
            </p:cNvPr>
            <p:cNvSpPr/>
            <p:nvPr/>
          </p:nvSpPr>
          <p:spPr>
            <a:xfrm>
              <a:off x="11605726"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0" name="Freeform: Shape 25">
              <a:extLst>
                <a:ext uri="{FF2B5EF4-FFF2-40B4-BE49-F238E27FC236}">
                  <a16:creationId xmlns:a16="http://schemas.microsoft.com/office/drawing/2014/main" id="{3E422841-6699-D053-26A3-52310E6AFC7C}"/>
                </a:ext>
              </a:extLst>
            </p:cNvPr>
            <p:cNvSpPr/>
            <p:nvPr/>
          </p:nvSpPr>
          <p:spPr>
            <a:xfrm>
              <a:off x="11713835" y="600522"/>
              <a:ext cx="27908" cy="27908"/>
            </a:xfrm>
            <a:custGeom>
              <a:avLst/>
              <a:gdLst>
                <a:gd name="connsiteX0" fmla="*/ 24956 w 27908"/>
                <a:gd name="connsiteY0" fmla="*/ 0 h 27908"/>
                <a:gd name="connsiteX1" fmla="*/ 27908 w 27908"/>
                <a:gd name="connsiteY1" fmla="*/ 0 h 27908"/>
                <a:gd name="connsiteX2" fmla="*/ 27908 w 27908"/>
                <a:gd name="connsiteY2" fmla="*/ 27908 h 27908"/>
                <a:gd name="connsiteX3" fmla="*/ 24956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6" y="0"/>
                  </a:moveTo>
                  <a:cubicBezTo>
                    <a:pt x="26586" y="0"/>
                    <a:pt x="27908" y="0"/>
                    <a:pt x="27908" y="0"/>
                  </a:cubicBezTo>
                  <a:lnTo>
                    <a:pt x="27908" y="27908"/>
                  </a:lnTo>
                  <a:cubicBezTo>
                    <a:pt x="27908" y="27908"/>
                    <a:pt x="26586" y="27908"/>
                    <a:pt x="24956"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1" name="Freeform: Shape 26">
              <a:extLst>
                <a:ext uri="{FF2B5EF4-FFF2-40B4-BE49-F238E27FC236}">
                  <a16:creationId xmlns:a16="http://schemas.microsoft.com/office/drawing/2014/main" id="{381B68C2-2E59-4F44-359D-CAD53C4DD392}"/>
                </a:ext>
              </a:extLst>
            </p:cNvPr>
            <p:cNvSpPr/>
            <p:nvPr/>
          </p:nvSpPr>
          <p:spPr>
            <a:xfrm>
              <a:off x="11372268" y="325440"/>
              <a:ext cx="168592" cy="240601"/>
            </a:xfrm>
            <a:custGeom>
              <a:avLst/>
              <a:gdLst>
                <a:gd name="connsiteX0" fmla="*/ 1333 w 168592"/>
                <a:gd name="connsiteY0" fmla="*/ 240602 h 240601"/>
                <a:gd name="connsiteX1" fmla="*/ 37433 w 168592"/>
                <a:gd name="connsiteY1" fmla="*/ 240602 h 240601"/>
                <a:gd name="connsiteX2" fmla="*/ 44482 w 168592"/>
                <a:gd name="connsiteY2" fmla="*/ 190786 h 240601"/>
                <a:gd name="connsiteX3" fmla="*/ 55626 w 168592"/>
                <a:gd name="connsiteY3" fmla="*/ 150971 h 240601"/>
                <a:gd name="connsiteX4" fmla="*/ 71152 w 168592"/>
                <a:gd name="connsiteY4" fmla="*/ 112871 h 240601"/>
                <a:gd name="connsiteX5" fmla="*/ 119729 w 168592"/>
                <a:gd name="connsiteY5" fmla="*/ 40481 h 240601"/>
                <a:gd name="connsiteX6" fmla="*/ 143923 w 168592"/>
                <a:gd name="connsiteY6" fmla="*/ 17431 h 240601"/>
                <a:gd name="connsiteX7" fmla="*/ 154781 w 168592"/>
                <a:gd name="connsiteY7" fmla="*/ 8954 h 240601"/>
                <a:gd name="connsiteX8" fmla="*/ 160687 w 168592"/>
                <a:gd name="connsiteY8" fmla="*/ 4858 h 240601"/>
                <a:gd name="connsiteX9" fmla="*/ 168593 w 168592"/>
                <a:gd name="connsiteY9" fmla="*/ 0 h 240601"/>
                <a:gd name="connsiteX10" fmla="*/ 168593 w 168592"/>
                <a:gd name="connsiteY10" fmla="*/ 0 h 240601"/>
                <a:gd name="connsiteX11" fmla="*/ 0 w 168592"/>
                <a:gd name="connsiteY11" fmla="*/ 240030 h 240601"/>
                <a:gd name="connsiteX12" fmla="*/ 0 w 168592"/>
                <a:gd name="connsiteY12" fmla="*/ 240030 h 240601"/>
                <a:gd name="connsiteX13" fmla="*/ 1333 w 168592"/>
                <a:gd name="connsiteY13" fmla="*/ 240030 h 24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92" h="240601">
                  <a:moveTo>
                    <a:pt x="1333" y="240602"/>
                  </a:moveTo>
                  <a:lnTo>
                    <a:pt x="37433" y="240602"/>
                  </a:lnTo>
                  <a:cubicBezTo>
                    <a:pt x="37433" y="240602"/>
                    <a:pt x="39815" y="214313"/>
                    <a:pt x="44482" y="190786"/>
                  </a:cubicBezTo>
                  <a:cubicBezTo>
                    <a:pt x="47270" y="177273"/>
                    <a:pt x="50994" y="163969"/>
                    <a:pt x="55626" y="150971"/>
                  </a:cubicBezTo>
                  <a:cubicBezTo>
                    <a:pt x="59879" y="137914"/>
                    <a:pt x="65068" y="125181"/>
                    <a:pt x="71152" y="112871"/>
                  </a:cubicBezTo>
                  <a:cubicBezTo>
                    <a:pt x="83506" y="86376"/>
                    <a:pt x="99892" y="61955"/>
                    <a:pt x="119729" y="40481"/>
                  </a:cubicBezTo>
                  <a:cubicBezTo>
                    <a:pt x="127288" y="32284"/>
                    <a:pt x="135369" y="24584"/>
                    <a:pt x="143923" y="17431"/>
                  </a:cubicBezTo>
                  <a:cubicBezTo>
                    <a:pt x="147923" y="14097"/>
                    <a:pt x="151543" y="11240"/>
                    <a:pt x="154781" y="8954"/>
                  </a:cubicBezTo>
                  <a:lnTo>
                    <a:pt x="160687" y="4858"/>
                  </a:lnTo>
                  <a:cubicBezTo>
                    <a:pt x="165068" y="1905"/>
                    <a:pt x="168593" y="0"/>
                    <a:pt x="168593" y="0"/>
                  </a:cubicBezTo>
                  <a:lnTo>
                    <a:pt x="168593" y="0"/>
                  </a:lnTo>
                  <a:cubicBezTo>
                    <a:pt x="69956" y="39734"/>
                    <a:pt x="3912" y="133762"/>
                    <a:pt x="0" y="240030"/>
                  </a:cubicBezTo>
                  <a:lnTo>
                    <a:pt x="0" y="240030"/>
                  </a:lnTo>
                  <a:lnTo>
                    <a:pt x="1333" y="240030"/>
                  </a:lnTo>
                  <a:close/>
                </a:path>
              </a:pathLst>
            </a:custGeom>
            <a:grpFill/>
            <a:ln w="9525" cap="flat">
              <a:noFill/>
              <a:prstDash val="solid"/>
              <a:miter/>
            </a:ln>
          </p:spPr>
          <p:txBody>
            <a:bodyPr rtlCol="0" anchor="ctr"/>
            <a:lstStyle/>
            <a:p>
              <a:endParaRPr lang="en-US"/>
            </a:p>
          </p:txBody>
        </p:sp>
        <p:sp>
          <p:nvSpPr>
            <p:cNvPr id="62" name="Freeform: Shape 27">
              <a:extLst>
                <a:ext uri="{FF2B5EF4-FFF2-40B4-BE49-F238E27FC236}">
                  <a16:creationId xmlns:a16="http://schemas.microsoft.com/office/drawing/2014/main" id="{65E31813-E75D-8945-911A-B69483ADEA5E}"/>
                </a:ext>
              </a:extLst>
            </p:cNvPr>
            <p:cNvSpPr/>
            <p:nvPr/>
          </p:nvSpPr>
          <p:spPr>
            <a:xfrm>
              <a:off x="11357791" y="635003"/>
              <a:ext cx="523875" cy="18097"/>
            </a:xfrm>
            <a:custGeom>
              <a:avLst/>
              <a:gdLst>
                <a:gd name="connsiteX0" fmla="*/ 520922 w 523875"/>
                <a:gd name="connsiteY0" fmla="*/ 0 h 18097"/>
                <a:gd name="connsiteX1" fmla="*/ 523875 w 523875"/>
                <a:gd name="connsiteY1" fmla="*/ 0 h 18097"/>
                <a:gd name="connsiteX2" fmla="*/ 523875 w 523875"/>
                <a:gd name="connsiteY2" fmla="*/ 18098 h 18097"/>
                <a:gd name="connsiteX3" fmla="*/ 520922 w 523875"/>
                <a:gd name="connsiteY3" fmla="*/ 18098 h 18097"/>
                <a:gd name="connsiteX4" fmla="*/ 2953 w 523875"/>
                <a:gd name="connsiteY4" fmla="*/ 18098 h 18097"/>
                <a:gd name="connsiteX5" fmla="*/ 0 w 523875"/>
                <a:gd name="connsiteY5" fmla="*/ 18098 h 18097"/>
                <a:gd name="connsiteX6" fmla="*/ 0 w 523875"/>
                <a:gd name="connsiteY6" fmla="*/ 0 h 18097"/>
                <a:gd name="connsiteX7" fmla="*/ 2953 w 523875"/>
                <a:gd name="connsiteY7" fmla="*/ 0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18097">
                  <a:moveTo>
                    <a:pt x="520922" y="0"/>
                  </a:moveTo>
                  <a:cubicBezTo>
                    <a:pt x="522553" y="0"/>
                    <a:pt x="523875" y="0"/>
                    <a:pt x="523875" y="0"/>
                  </a:cubicBezTo>
                  <a:lnTo>
                    <a:pt x="523875" y="18098"/>
                  </a:lnTo>
                  <a:cubicBezTo>
                    <a:pt x="523875" y="18098"/>
                    <a:pt x="522553" y="18098"/>
                    <a:pt x="520922" y="18098"/>
                  </a:cubicBezTo>
                  <a:lnTo>
                    <a:pt x="2953" y="18098"/>
                  </a:lnTo>
                  <a:cubicBezTo>
                    <a:pt x="1322" y="18098"/>
                    <a:pt x="0" y="18098"/>
                    <a:pt x="0" y="1809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3" name="Freeform: Shape 28">
              <a:extLst>
                <a:ext uri="{FF2B5EF4-FFF2-40B4-BE49-F238E27FC236}">
                  <a16:creationId xmlns:a16="http://schemas.microsoft.com/office/drawing/2014/main" id="{C4D6AF77-FF20-2AAD-5558-7621EBBB6430}"/>
                </a:ext>
              </a:extLst>
            </p:cNvPr>
            <p:cNvSpPr/>
            <p:nvPr/>
          </p:nvSpPr>
          <p:spPr>
            <a:xfrm>
              <a:off x="1149761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sp>
          <p:nvSpPr>
            <p:cNvPr id="64" name="Freeform: Shape 29">
              <a:extLst>
                <a:ext uri="{FF2B5EF4-FFF2-40B4-BE49-F238E27FC236}">
                  <a16:creationId xmlns:a16="http://schemas.microsoft.com/office/drawing/2014/main" id="{3D5E0ED3-3682-7FF3-5134-2B85741A8AB8}"/>
                </a:ext>
              </a:extLst>
            </p:cNvPr>
            <p:cNvSpPr/>
            <p:nvPr/>
          </p:nvSpPr>
          <p:spPr>
            <a:xfrm>
              <a:off x="11408368" y="600522"/>
              <a:ext cx="27908" cy="27908"/>
            </a:xfrm>
            <a:custGeom>
              <a:avLst/>
              <a:gdLst>
                <a:gd name="connsiteX0" fmla="*/ 24955 w 27908"/>
                <a:gd name="connsiteY0" fmla="*/ 0 h 27908"/>
                <a:gd name="connsiteX1" fmla="*/ 27908 w 27908"/>
                <a:gd name="connsiteY1" fmla="*/ 0 h 27908"/>
                <a:gd name="connsiteX2" fmla="*/ 27908 w 27908"/>
                <a:gd name="connsiteY2" fmla="*/ 27908 h 27908"/>
                <a:gd name="connsiteX3" fmla="*/ 24955 w 27908"/>
                <a:gd name="connsiteY3" fmla="*/ 27908 h 27908"/>
                <a:gd name="connsiteX4" fmla="*/ 2953 w 27908"/>
                <a:gd name="connsiteY4" fmla="*/ 27908 h 27908"/>
                <a:gd name="connsiteX5" fmla="*/ 0 w 27908"/>
                <a:gd name="connsiteY5" fmla="*/ 27908 h 27908"/>
                <a:gd name="connsiteX6" fmla="*/ 0 w 27908"/>
                <a:gd name="connsiteY6" fmla="*/ 0 h 27908"/>
                <a:gd name="connsiteX7" fmla="*/ 2953 w 27908"/>
                <a:gd name="connsiteY7" fmla="*/ 0 h 2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08" h="27908">
                  <a:moveTo>
                    <a:pt x="24955" y="0"/>
                  </a:moveTo>
                  <a:cubicBezTo>
                    <a:pt x="26586" y="0"/>
                    <a:pt x="27908" y="0"/>
                    <a:pt x="27908" y="0"/>
                  </a:cubicBezTo>
                  <a:lnTo>
                    <a:pt x="27908" y="27908"/>
                  </a:lnTo>
                  <a:cubicBezTo>
                    <a:pt x="27908" y="27908"/>
                    <a:pt x="26586" y="27908"/>
                    <a:pt x="24955" y="27908"/>
                  </a:cubicBezTo>
                  <a:lnTo>
                    <a:pt x="2953" y="27908"/>
                  </a:lnTo>
                  <a:cubicBezTo>
                    <a:pt x="1322" y="27908"/>
                    <a:pt x="0" y="27908"/>
                    <a:pt x="0" y="27908"/>
                  </a:cubicBezTo>
                  <a:lnTo>
                    <a:pt x="0" y="0"/>
                  </a:lnTo>
                  <a:cubicBezTo>
                    <a:pt x="0" y="0"/>
                    <a:pt x="1322" y="0"/>
                    <a:pt x="2953"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9312974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9AB6F-3EB1-754A-9D3A-D10D736F435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n-DO"/>
          </a:p>
        </p:txBody>
      </p:sp>
      <p:sp>
        <p:nvSpPr>
          <p:cNvPr id="3" name="Subtitle 2">
            <a:extLst>
              <a:ext uri="{FF2B5EF4-FFF2-40B4-BE49-F238E27FC236}">
                <a16:creationId xmlns:a16="http://schemas.microsoft.com/office/drawing/2014/main" id="{892430B8-4C04-DA4B-B15B-7A166E9CE80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DO"/>
          </a:p>
        </p:txBody>
      </p:sp>
      <p:sp>
        <p:nvSpPr>
          <p:cNvPr id="4" name="Date Placeholder 3">
            <a:extLst>
              <a:ext uri="{FF2B5EF4-FFF2-40B4-BE49-F238E27FC236}">
                <a16:creationId xmlns:a16="http://schemas.microsoft.com/office/drawing/2014/main" id="{41FA5102-B775-1346-8718-07CE31686AD9}"/>
              </a:ext>
            </a:extLst>
          </p:cNvPr>
          <p:cNvSpPr>
            <a:spLocks noGrp="1"/>
          </p:cNvSpPr>
          <p:nvPr>
            <p:ph type="dt" sz="half" idx="10"/>
          </p:nvPr>
        </p:nvSpPr>
        <p:spPr>
          <a:xfrm>
            <a:off x="838200" y="6356350"/>
            <a:ext cx="2743200" cy="365125"/>
          </a:xfrm>
          <a:prstGeom prst="rect">
            <a:avLst/>
          </a:prstGeom>
        </p:spPr>
        <p:txBody>
          <a:bodyPr/>
          <a:lstStyle/>
          <a:p>
            <a:fld id="{B2B10CE6-936C-284A-AEC4-19C877464F5C}" type="datetimeFigureOut">
              <a:rPr lang="en-DO" smtClean="0"/>
              <a:t>08/26/2024</a:t>
            </a:fld>
            <a:endParaRPr lang="en-DO"/>
          </a:p>
        </p:txBody>
      </p:sp>
      <p:sp>
        <p:nvSpPr>
          <p:cNvPr id="5" name="Footer Placeholder 4">
            <a:extLst>
              <a:ext uri="{FF2B5EF4-FFF2-40B4-BE49-F238E27FC236}">
                <a16:creationId xmlns:a16="http://schemas.microsoft.com/office/drawing/2014/main" id="{4D66CF3E-01B7-9245-B50E-0237535C8816}"/>
              </a:ext>
            </a:extLst>
          </p:cNvPr>
          <p:cNvSpPr>
            <a:spLocks noGrp="1"/>
          </p:cNvSpPr>
          <p:nvPr>
            <p:ph type="ftr" sz="quarter" idx="11"/>
          </p:nvPr>
        </p:nvSpPr>
        <p:spPr>
          <a:xfrm>
            <a:off x="4038600" y="6356350"/>
            <a:ext cx="4114800" cy="365125"/>
          </a:xfrm>
          <a:prstGeom prst="rect">
            <a:avLst/>
          </a:prstGeom>
        </p:spPr>
        <p:txBody>
          <a:bodyPr/>
          <a:lstStyle/>
          <a:p>
            <a:endParaRPr lang="en-DO"/>
          </a:p>
        </p:txBody>
      </p:sp>
      <p:sp>
        <p:nvSpPr>
          <p:cNvPr id="6" name="Slide Number Placeholder 5">
            <a:extLst>
              <a:ext uri="{FF2B5EF4-FFF2-40B4-BE49-F238E27FC236}">
                <a16:creationId xmlns:a16="http://schemas.microsoft.com/office/drawing/2014/main" id="{6066AAE4-FEA1-904D-B706-8185EF1AE848}"/>
              </a:ext>
            </a:extLst>
          </p:cNvPr>
          <p:cNvSpPr>
            <a:spLocks noGrp="1"/>
          </p:cNvSpPr>
          <p:nvPr>
            <p:ph type="sldNum" sz="quarter" idx="12"/>
          </p:nvPr>
        </p:nvSpPr>
        <p:spPr>
          <a:xfrm>
            <a:off x="8610600" y="6356350"/>
            <a:ext cx="2743200" cy="365125"/>
          </a:xfrm>
          <a:prstGeom prst="rect">
            <a:avLst/>
          </a:prstGeom>
        </p:spPr>
        <p:txBody>
          <a:bodyPr/>
          <a:lstStyle/>
          <a:p>
            <a:fld id="{624E230C-8498-424F-8AFD-9751F87DF2EE}" type="slidenum">
              <a:rPr lang="en-DO" smtClean="0"/>
              <a:t>‹Nº›</a:t>
            </a:fld>
            <a:endParaRPr lang="en-DO"/>
          </a:p>
        </p:txBody>
      </p:sp>
      <p:pic>
        <p:nvPicPr>
          <p:cNvPr id="8" name="Picture 7" descr="A close up of a logo&#10;&#10;Description automatically generated">
            <a:extLst>
              <a:ext uri="{FF2B5EF4-FFF2-40B4-BE49-F238E27FC236}">
                <a16:creationId xmlns:a16="http://schemas.microsoft.com/office/drawing/2014/main" id="{FB789310-BFCD-0C42-AE57-ED2223EBDA1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Subtítulo 2">
            <a:extLst>
              <a:ext uri="{FF2B5EF4-FFF2-40B4-BE49-F238E27FC236}">
                <a16:creationId xmlns:a16="http://schemas.microsoft.com/office/drawing/2014/main" id="{10E1E914-846C-421A-BA4A-A8F3ADACA5A4}"/>
              </a:ext>
            </a:extLst>
          </p:cNvPr>
          <p:cNvSpPr txBox="1">
            <a:spLocks/>
          </p:cNvSpPr>
          <p:nvPr userDrawn="1"/>
        </p:nvSpPr>
        <p:spPr>
          <a:xfrm>
            <a:off x="0" y="8048"/>
            <a:ext cx="12192000" cy="1033573"/>
          </a:xfrm>
          <a:prstGeom prst="rect">
            <a:avLst/>
          </a:prstGeom>
          <a:solidFill>
            <a:schemeClr val="accent1">
              <a:lumMod val="5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solidFill>
                <a:schemeClr val="bg1"/>
              </a:solidFill>
            </a:endParaRPr>
          </a:p>
        </p:txBody>
      </p:sp>
    </p:spTree>
    <p:extLst>
      <p:ext uri="{BB962C8B-B14F-4D97-AF65-F5344CB8AC3E}">
        <p14:creationId xmlns:p14="http://schemas.microsoft.com/office/powerpoint/2010/main" val="3023969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0A85D86-7265-42E6-BCF0-EC4CCF70E68D}" type="datetimeFigureOut">
              <a:rPr lang="es-DO" smtClean="0"/>
              <a:t>26/8/2024</a:t>
            </a:fld>
            <a:endParaRPr lang="es-DO"/>
          </a:p>
        </p:txBody>
      </p:sp>
      <p:sp>
        <p:nvSpPr>
          <p:cNvPr id="5" name="Footer Placeholder 4"/>
          <p:cNvSpPr>
            <a:spLocks noGrp="1"/>
          </p:cNvSpPr>
          <p:nvPr>
            <p:ph type="ftr" sz="quarter" idx="11"/>
          </p:nvPr>
        </p:nvSpPr>
        <p:spPr/>
        <p:txBody>
          <a:bodyPr/>
          <a:lstStyle/>
          <a:p>
            <a:endParaRPr lang="es-DO"/>
          </a:p>
        </p:txBody>
      </p:sp>
      <p:sp>
        <p:nvSpPr>
          <p:cNvPr id="6" name="Slide Number Placeholder 5"/>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4320309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A85D86-7265-42E6-BCF0-EC4CCF70E68D}" type="datetimeFigureOut">
              <a:rPr lang="es-DO" smtClean="0"/>
              <a:t>26/8/2024</a:t>
            </a:fld>
            <a:endParaRPr lang="es-DO"/>
          </a:p>
        </p:txBody>
      </p:sp>
      <p:sp>
        <p:nvSpPr>
          <p:cNvPr id="5" name="Footer Placeholder 4"/>
          <p:cNvSpPr>
            <a:spLocks noGrp="1"/>
          </p:cNvSpPr>
          <p:nvPr>
            <p:ph type="ftr" sz="quarter" idx="11"/>
          </p:nvPr>
        </p:nvSpPr>
        <p:spPr/>
        <p:txBody>
          <a:bodyPr/>
          <a:lstStyle/>
          <a:p>
            <a:endParaRPr lang="es-DO"/>
          </a:p>
        </p:txBody>
      </p:sp>
      <p:sp>
        <p:nvSpPr>
          <p:cNvPr id="6" name="Slide Number Placeholder 5"/>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2007826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0A85D86-7265-42E6-BCF0-EC4CCF70E68D}" type="datetimeFigureOut">
              <a:rPr lang="es-DO" smtClean="0"/>
              <a:t>26/8/2024</a:t>
            </a:fld>
            <a:endParaRPr lang="es-DO"/>
          </a:p>
        </p:txBody>
      </p:sp>
      <p:sp>
        <p:nvSpPr>
          <p:cNvPr id="5" name="Footer Placeholder 4"/>
          <p:cNvSpPr>
            <a:spLocks noGrp="1"/>
          </p:cNvSpPr>
          <p:nvPr>
            <p:ph type="ftr" sz="quarter" idx="11"/>
          </p:nvPr>
        </p:nvSpPr>
        <p:spPr/>
        <p:txBody>
          <a:bodyPr/>
          <a:lstStyle/>
          <a:p>
            <a:endParaRPr lang="es-DO"/>
          </a:p>
        </p:txBody>
      </p:sp>
      <p:sp>
        <p:nvSpPr>
          <p:cNvPr id="6" name="Slide Number Placeholder 5"/>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12066073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0A85D86-7265-42E6-BCF0-EC4CCF70E68D}" type="datetimeFigureOut">
              <a:rPr lang="es-DO" smtClean="0"/>
              <a:t>26/8/2024</a:t>
            </a:fld>
            <a:endParaRPr lang="es-DO"/>
          </a:p>
        </p:txBody>
      </p:sp>
      <p:sp>
        <p:nvSpPr>
          <p:cNvPr id="6" name="Footer Placeholder 5"/>
          <p:cNvSpPr>
            <a:spLocks noGrp="1"/>
          </p:cNvSpPr>
          <p:nvPr>
            <p:ph type="ftr" sz="quarter" idx="11"/>
          </p:nvPr>
        </p:nvSpPr>
        <p:spPr/>
        <p:txBody>
          <a:bodyPr/>
          <a:lstStyle/>
          <a:p>
            <a:endParaRPr lang="es-DO"/>
          </a:p>
        </p:txBody>
      </p:sp>
      <p:sp>
        <p:nvSpPr>
          <p:cNvPr id="7" name="Slide Number Placeholder 6"/>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34633348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0A85D86-7265-42E6-BCF0-EC4CCF70E68D}" type="datetimeFigureOut">
              <a:rPr lang="es-DO" smtClean="0"/>
              <a:t>26/8/2024</a:t>
            </a:fld>
            <a:endParaRPr lang="es-DO"/>
          </a:p>
        </p:txBody>
      </p:sp>
      <p:sp>
        <p:nvSpPr>
          <p:cNvPr id="8" name="Footer Placeholder 7"/>
          <p:cNvSpPr>
            <a:spLocks noGrp="1"/>
          </p:cNvSpPr>
          <p:nvPr>
            <p:ph type="ftr" sz="quarter" idx="11"/>
          </p:nvPr>
        </p:nvSpPr>
        <p:spPr/>
        <p:txBody>
          <a:bodyPr/>
          <a:lstStyle/>
          <a:p>
            <a:endParaRPr lang="es-DO"/>
          </a:p>
        </p:txBody>
      </p:sp>
      <p:sp>
        <p:nvSpPr>
          <p:cNvPr id="9" name="Slide Number Placeholder 8"/>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277956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0A85D86-7265-42E6-BCF0-EC4CCF70E68D}" type="datetimeFigureOut">
              <a:rPr lang="es-DO" smtClean="0"/>
              <a:t>26/8/2024</a:t>
            </a:fld>
            <a:endParaRPr lang="es-DO"/>
          </a:p>
        </p:txBody>
      </p:sp>
      <p:sp>
        <p:nvSpPr>
          <p:cNvPr id="4" name="Footer Placeholder 3"/>
          <p:cNvSpPr>
            <a:spLocks noGrp="1"/>
          </p:cNvSpPr>
          <p:nvPr>
            <p:ph type="ftr" sz="quarter" idx="11"/>
          </p:nvPr>
        </p:nvSpPr>
        <p:spPr/>
        <p:txBody>
          <a:bodyPr/>
          <a:lstStyle/>
          <a:p>
            <a:endParaRPr lang="es-DO"/>
          </a:p>
        </p:txBody>
      </p:sp>
      <p:sp>
        <p:nvSpPr>
          <p:cNvPr id="5" name="Slide Number Placeholder 4"/>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1111835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85D86-7265-42E6-BCF0-EC4CCF70E68D}" type="datetimeFigureOut">
              <a:rPr lang="es-DO" smtClean="0"/>
              <a:t>26/8/2024</a:t>
            </a:fld>
            <a:endParaRPr lang="es-DO"/>
          </a:p>
        </p:txBody>
      </p:sp>
      <p:sp>
        <p:nvSpPr>
          <p:cNvPr id="3" name="Footer Placeholder 2"/>
          <p:cNvSpPr>
            <a:spLocks noGrp="1"/>
          </p:cNvSpPr>
          <p:nvPr>
            <p:ph type="ftr" sz="quarter" idx="11"/>
          </p:nvPr>
        </p:nvSpPr>
        <p:spPr/>
        <p:txBody>
          <a:bodyPr/>
          <a:lstStyle/>
          <a:p>
            <a:endParaRPr lang="es-DO"/>
          </a:p>
        </p:txBody>
      </p:sp>
      <p:sp>
        <p:nvSpPr>
          <p:cNvPr id="4" name="Slide Number Placeholder 3"/>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21803280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A85D86-7265-42E6-BCF0-EC4CCF70E68D}" type="datetimeFigureOut">
              <a:rPr lang="es-DO" smtClean="0"/>
              <a:t>26/8/2024</a:t>
            </a:fld>
            <a:endParaRPr lang="es-DO"/>
          </a:p>
        </p:txBody>
      </p:sp>
      <p:sp>
        <p:nvSpPr>
          <p:cNvPr id="6" name="Footer Placeholder 5"/>
          <p:cNvSpPr>
            <a:spLocks noGrp="1"/>
          </p:cNvSpPr>
          <p:nvPr>
            <p:ph type="ftr" sz="quarter" idx="11"/>
          </p:nvPr>
        </p:nvSpPr>
        <p:spPr/>
        <p:txBody>
          <a:bodyPr/>
          <a:lstStyle/>
          <a:p>
            <a:endParaRPr lang="es-DO"/>
          </a:p>
        </p:txBody>
      </p:sp>
      <p:sp>
        <p:nvSpPr>
          <p:cNvPr id="7" name="Slide Number Placeholder 6"/>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41575925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0A85D86-7265-42E6-BCF0-EC4CCF70E68D}" type="datetimeFigureOut">
              <a:rPr lang="es-DO" smtClean="0"/>
              <a:t>26/8/2024</a:t>
            </a:fld>
            <a:endParaRPr lang="es-DO"/>
          </a:p>
        </p:txBody>
      </p:sp>
      <p:sp>
        <p:nvSpPr>
          <p:cNvPr id="6" name="Footer Placeholder 5"/>
          <p:cNvSpPr>
            <a:spLocks noGrp="1"/>
          </p:cNvSpPr>
          <p:nvPr>
            <p:ph type="ftr" sz="quarter" idx="11"/>
          </p:nvPr>
        </p:nvSpPr>
        <p:spPr/>
        <p:txBody>
          <a:bodyPr/>
          <a:lstStyle/>
          <a:p>
            <a:endParaRPr lang="es-DO"/>
          </a:p>
        </p:txBody>
      </p:sp>
      <p:sp>
        <p:nvSpPr>
          <p:cNvPr id="7" name="Slide Number Placeholder 6"/>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39373978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A85D86-7265-42E6-BCF0-EC4CCF70E68D}" type="datetimeFigureOut">
              <a:rPr lang="es-DO" smtClean="0"/>
              <a:t>26/8/2024</a:t>
            </a:fld>
            <a:endParaRPr lang="es-DO"/>
          </a:p>
        </p:txBody>
      </p:sp>
      <p:sp>
        <p:nvSpPr>
          <p:cNvPr id="5" name="Footer Placeholder 4"/>
          <p:cNvSpPr>
            <a:spLocks noGrp="1"/>
          </p:cNvSpPr>
          <p:nvPr>
            <p:ph type="ftr" sz="quarter" idx="11"/>
          </p:nvPr>
        </p:nvSpPr>
        <p:spPr/>
        <p:txBody>
          <a:bodyPr/>
          <a:lstStyle/>
          <a:p>
            <a:endParaRPr lang="es-DO"/>
          </a:p>
        </p:txBody>
      </p:sp>
      <p:sp>
        <p:nvSpPr>
          <p:cNvPr id="6" name="Slide Number Placeholder 5"/>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40490710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0A85D86-7265-42E6-BCF0-EC4CCF70E68D}" type="datetimeFigureOut">
              <a:rPr lang="es-DO" smtClean="0"/>
              <a:t>26/8/2024</a:t>
            </a:fld>
            <a:endParaRPr lang="es-DO"/>
          </a:p>
        </p:txBody>
      </p:sp>
      <p:sp>
        <p:nvSpPr>
          <p:cNvPr id="5" name="Footer Placeholder 4"/>
          <p:cNvSpPr>
            <a:spLocks noGrp="1"/>
          </p:cNvSpPr>
          <p:nvPr>
            <p:ph type="ftr" sz="quarter" idx="11"/>
          </p:nvPr>
        </p:nvSpPr>
        <p:spPr/>
        <p:txBody>
          <a:bodyPr/>
          <a:lstStyle/>
          <a:p>
            <a:endParaRPr lang="es-DO"/>
          </a:p>
        </p:txBody>
      </p:sp>
      <p:sp>
        <p:nvSpPr>
          <p:cNvPr id="6" name="Slide Number Placeholder 5"/>
          <p:cNvSpPr>
            <a:spLocks noGrp="1"/>
          </p:cNvSpPr>
          <p:nvPr>
            <p:ph type="sldNum" sz="quarter" idx="12"/>
          </p:nvPr>
        </p:nvSpPr>
        <p:spPr/>
        <p:txBody>
          <a:bodyPr/>
          <a:lstStyle/>
          <a:p>
            <a:fld id="{6A496369-ED36-4B6F-84A7-504BB8500AA0}" type="slidenum">
              <a:rPr lang="es-DO" smtClean="0"/>
              <a:t>‹Nº›</a:t>
            </a:fld>
            <a:endParaRPr lang="es-DO"/>
          </a:p>
        </p:txBody>
      </p:sp>
    </p:spTree>
    <p:extLst>
      <p:ext uri="{BB962C8B-B14F-4D97-AF65-F5344CB8AC3E}">
        <p14:creationId xmlns:p14="http://schemas.microsoft.com/office/powerpoint/2010/main" val="3558702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F489A84-A3F7-4675-9DEC-0AD46732FF6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solidFill>
                <a:latin typeface="Gotham Rounded Medium" panose="02000000000000000000" pitchFamily="2" charset="0"/>
              </a:defRPr>
            </a:lvl1pPr>
          </a:lstStyle>
          <a:p>
            <a:fld id="{4E30A7C8-B169-45F0-8B1D-8FAC1090EFDA}" type="slidenum">
              <a:rPr lang="en-US" smtClean="0"/>
              <a:pPr/>
              <a:t>‹Nº›</a:t>
            </a:fld>
            <a:endParaRPr lang="en-US" dirty="0"/>
          </a:p>
        </p:txBody>
      </p:sp>
      <p:sp>
        <p:nvSpPr>
          <p:cNvPr id="2" name="Title Placeholder 1">
            <a:extLst>
              <a:ext uri="{FF2B5EF4-FFF2-40B4-BE49-F238E27FC236}">
                <a16:creationId xmlns:a16="http://schemas.microsoft.com/office/drawing/2014/main" id="{1EBC566F-9FD1-46AE-ACC7-93F9F11A46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D4AEDA0-C14B-44A1-85FC-5D961FCBA0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2945417-E03D-4A70-8F41-D611ECF260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Gotham Rounded Medium" panose="02000000000000000000" pitchFamily="2" charset="0"/>
              </a:defRPr>
            </a:lvl1pPr>
          </a:lstStyle>
          <a:p>
            <a:endParaRPr lang="en-US" dirty="0"/>
          </a:p>
        </p:txBody>
      </p:sp>
      <p:sp>
        <p:nvSpPr>
          <p:cNvPr id="8" name="Date Placeholder 3">
            <a:extLst>
              <a:ext uri="{FF2B5EF4-FFF2-40B4-BE49-F238E27FC236}">
                <a16:creationId xmlns:a16="http://schemas.microsoft.com/office/drawing/2014/main" id="{21F4EC5C-D7D6-78F7-2864-AEA1DDCAE237}"/>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200" b="0" i="0">
                <a:solidFill>
                  <a:schemeClr val="tx1"/>
                </a:solidFill>
                <a:latin typeface="Gotham Rounded Medium" panose="02000000000000000000" pitchFamily="2" charset="0"/>
              </a:defRPr>
            </a:lvl1pPr>
          </a:lstStyle>
          <a:p>
            <a:endParaRPr lang="en-US" dirty="0"/>
          </a:p>
        </p:txBody>
      </p:sp>
    </p:spTree>
    <p:extLst>
      <p:ext uri="{BB962C8B-B14F-4D97-AF65-F5344CB8AC3E}">
        <p14:creationId xmlns:p14="http://schemas.microsoft.com/office/powerpoint/2010/main" val="3621238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hf hdr="0" ftr="0" dt="0"/>
  <p:txStyles>
    <p:titleStyle>
      <a:lvl1pPr algn="l" defTabSz="914400" rtl="0" eaLnBrk="1" latinLnBrk="0" hangingPunct="1">
        <a:lnSpc>
          <a:spcPct val="90000"/>
        </a:lnSpc>
        <a:spcBef>
          <a:spcPct val="0"/>
        </a:spcBef>
        <a:buNone/>
        <a:defRPr sz="3600" kern="1200">
          <a:solidFill>
            <a:schemeClr val="tx1"/>
          </a:solidFill>
          <a:latin typeface="Gotham Rounded Medium"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E30A7C8-B169-45F0-8B1D-8FAC1090EFDA}" type="slidenum">
              <a:rPr lang="en-US" smtClean="0"/>
              <a:pPr/>
              <a:t>‹Nº›</a:t>
            </a:fld>
            <a:endParaRPr lang="en-US" dirty="0"/>
          </a:p>
        </p:txBody>
      </p:sp>
    </p:spTree>
    <p:extLst>
      <p:ext uri="{BB962C8B-B14F-4D97-AF65-F5344CB8AC3E}">
        <p14:creationId xmlns:p14="http://schemas.microsoft.com/office/powerpoint/2010/main" val="3960898025"/>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27.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emf"/><Relationship Id="rId7" Type="http://schemas.openxmlformats.org/officeDocument/2006/relationships/diagramColors" Target="../diagrams/colors1.xml"/><Relationship Id="rId2" Type="http://schemas.openxmlformats.org/officeDocument/2006/relationships/oleObject" Target="../embeddings/oleObject2.bin"/><Relationship Id="rId1" Type="http://schemas.openxmlformats.org/officeDocument/2006/relationships/slideLayout" Target="../slideLayouts/slideLayout2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28.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4.bin"/><Relationship Id="rId1" Type="http://schemas.openxmlformats.org/officeDocument/2006/relationships/slideLayout" Target="../slideLayouts/slideLayout28.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emf"/><Relationship Id="rId7" Type="http://schemas.openxmlformats.org/officeDocument/2006/relationships/diagramColors" Target="../diagrams/colors2.xml"/><Relationship Id="rId2" Type="http://schemas.openxmlformats.org/officeDocument/2006/relationships/oleObject" Target="../embeddings/oleObject2.bin"/><Relationship Id="rId1" Type="http://schemas.openxmlformats.org/officeDocument/2006/relationships/slideLayout" Target="../slideLayouts/slideLayout2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8.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9.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chart" Target="../charts/chart13.xml"/><Relationship Id="rId2" Type="http://schemas.openxmlformats.org/officeDocument/2006/relationships/oleObject" Target="../embeddings/oleObject2.bin"/><Relationship Id="rId1" Type="http://schemas.openxmlformats.org/officeDocument/2006/relationships/slideLayout" Target="../slideLayouts/slideLayout28.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6.bin"/><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7.bin"/><Relationship Id="rId1" Type="http://schemas.openxmlformats.org/officeDocument/2006/relationships/slideLayout" Target="../slideLayouts/slideLayout28.xml"/><Relationship Id="rId4" Type="http://schemas.openxmlformats.org/officeDocument/2006/relationships/chart" Target="../charts/char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8.bin"/><Relationship Id="rId1" Type="http://schemas.openxmlformats.org/officeDocument/2006/relationships/slideLayout" Target="../slideLayouts/slideLayout28.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4.svg"/><Relationship Id="rId2" Type="http://schemas.openxmlformats.org/officeDocument/2006/relationships/oleObject" Target="../embeddings/oleObject2.bin"/><Relationship Id="rId1" Type="http://schemas.openxmlformats.org/officeDocument/2006/relationships/slideLayout" Target="../slideLayouts/slideLayout28.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3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0.xml"/></Relationships>
</file>

<file path=ppt/slides/_rels/slide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1.xml"/></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2.xml"/></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3.xml"/></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4.xml"/></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5.xml"/></Relationships>
</file>

<file path=ppt/slides/_rels/slide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6.xml"/></Relationships>
</file>

<file path=ppt/slides/_rels/slide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7.xml"/></Relationships>
</file>

<file path=ppt/slides/_rels/slide4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4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28.xml"/></Relationships>
</file>

<file path=ppt/slides/_rels/slide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0.bin"/><Relationship Id="rId1" Type="http://schemas.openxmlformats.org/officeDocument/2006/relationships/slideLayout" Target="../slideLayouts/slideLayout28.xml"/><Relationship Id="rId6" Type="http://schemas.openxmlformats.org/officeDocument/2006/relationships/chart" Target="../charts/chart31.xml"/><Relationship Id="rId5" Type="http://schemas.openxmlformats.org/officeDocument/2006/relationships/chart" Target="../charts/chart30.xml"/><Relationship Id="rId4" Type="http://schemas.openxmlformats.org/officeDocument/2006/relationships/chart" Target="../charts/char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chart" Target="../charts/chart32.xml"/></Relationships>
</file>

<file path=ppt/slides/_rels/slide5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 Id="rId4" Type="http://schemas.openxmlformats.org/officeDocument/2006/relationships/image" Target="../media/image3.emf"/></Relationships>
</file>

<file path=ppt/slides/_rels/slide5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1.bin"/><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image" Target="../media/image3.emf"/><Relationship Id="rId4" Type="http://schemas.openxmlformats.org/officeDocument/2006/relationships/hyperlink" Target="https://mepyd.gob.do/vaes/cultu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61E52A-2DBE-5D62-4234-505AA78FEF5C}"/>
              </a:ext>
            </a:extLst>
          </p:cNvPr>
          <p:cNvSpPr>
            <a:spLocks noGrp="1"/>
          </p:cNvSpPr>
          <p:nvPr>
            <p:ph type="ctrTitle"/>
          </p:nvPr>
        </p:nvSpPr>
        <p:spPr/>
        <p:txBody>
          <a:bodyPr/>
          <a:lstStyle/>
          <a:p>
            <a:endParaRPr lang="es-DO" dirty="0"/>
          </a:p>
        </p:txBody>
      </p:sp>
      <p:sp>
        <p:nvSpPr>
          <p:cNvPr id="3" name="Subtítulo 2">
            <a:extLst>
              <a:ext uri="{FF2B5EF4-FFF2-40B4-BE49-F238E27FC236}">
                <a16:creationId xmlns:a16="http://schemas.microsoft.com/office/drawing/2014/main" id="{F3F42E8D-0F02-8EAF-7362-30DB06E769D5}"/>
              </a:ext>
            </a:extLst>
          </p:cNvPr>
          <p:cNvSpPr>
            <a:spLocks noGrp="1"/>
          </p:cNvSpPr>
          <p:nvPr>
            <p:ph type="subTitle" idx="1"/>
          </p:nvPr>
        </p:nvSpPr>
        <p:spPr/>
        <p:txBody>
          <a:bodyPr/>
          <a:lstStyle/>
          <a:p>
            <a:endParaRPr lang="es-DO" dirty="0"/>
          </a:p>
        </p:txBody>
      </p:sp>
      <p:graphicFrame>
        <p:nvGraphicFramePr>
          <p:cNvPr id="5" name="Objeto 4">
            <a:extLst>
              <a:ext uri="{FF2B5EF4-FFF2-40B4-BE49-F238E27FC236}">
                <a16:creationId xmlns:a16="http://schemas.microsoft.com/office/drawing/2014/main" id="{E5CF5F36-4A6E-70B7-561B-05A27358C728}"/>
              </a:ext>
            </a:extLst>
          </p:cNvPr>
          <p:cNvGraphicFramePr>
            <a:graphicFrameLocks noChangeAspect="1"/>
          </p:cNvGraphicFramePr>
          <p:nvPr>
            <p:extLst>
              <p:ext uri="{D42A27DB-BD31-4B8C-83A1-F6EECF244321}">
                <p14:modId xmlns:p14="http://schemas.microsoft.com/office/powerpoint/2010/main" val="3216089841"/>
              </p:ext>
            </p:extLst>
          </p:nvPr>
        </p:nvGraphicFramePr>
        <p:xfrm>
          <a:off x="0" y="-39688"/>
          <a:ext cx="12263438" cy="6897688"/>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5" name="Objeto 4">
                        <a:extLst>
                          <a:ext uri="{FF2B5EF4-FFF2-40B4-BE49-F238E27FC236}">
                            <a16:creationId xmlns:a16="http://schemas.microsoft.com/office/drawing/2014/main" id="{E5CF5F36-4A6E-70B7-561B-05A27358C728}"/>
                          </a:ext>
                        </a:extLst>
                      </p:cNvPr>
                      <p:cNvPicPr/>
                      <p:nvPr/>
                    </p:nvPicPr>
                    <p:blipFill>
                      <a:blip r:embed="rId3"/>
                      <a:stretch>
                        <a:fillRect/>
                      </a:stretch>
                    </p:blipFill>
                    <p:spPr>
                      <a:xfrm>
                        <a:off x="0" y="-39688"/>
                        <a:ext cx="12263438" cy="6897688"/>
                      </a:xfrm>
                      <a:prstGeom prst="rect">
                        <a:avLst/>
                      </a:prstGeom>
                      <a:ln>
                        <a:noFill/>
                      </a:ln>
                    </p:spPr>
                  </p:pic>
                </p:oleObj>
              </mc:Fallback>
            </mc:AlternateContent>
          </a:graphicData>
        </a:graphic>
      </p:graphicFrame>
      <p:sp>
        <p:nvSpPr>
          <p:cNvPr id="4" name="Rectángulo 3">
            <a:extLst>
              <a:ext uri="{FF2B5EF4-FFF2-40B4-BE49-F238E27FC236}">
                <a16:creationId xmlns:a16="http://schemas.microsoft.com/office/drawing/2014/main" id="{2335973E-2898-7E7A-F823-2C2E9870B044}"/>
              </a:ext>
            </a:extLst>
          </p:cNvPr>
          <p:cNvSpPr/>
          <p:nvPr/>
        </p:nvSpPr>
        <p:spPr>
          <a:xfrm>
            <a:off x="2619676" y="5148881"/>
            <a:ext cx="6660682" cy="10274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b="1" dirty="0">
                <a:solidFill>
                  <a:schemeClr val="bg2"/>
                </a:solidFill>
              </a:rPr>
              <a:t>Gustavo Oliva Álvarez / Rosa Cañete Alonso</a:t>
            </a:r>
          </a:p>
        </p:txBody>
      </p:sp>
      <p:pic>
        <p:nvPicPr>
          <p:cNvPr id="6" name="Imagen 5">
            <a:extLst>
              <a:ext uri="{FF2B5EF4-FFF2-40B4-BE49-F238E27FC236}">
                <a16:creationId xmlns:a16="http://schemas.microsoft.com/office/drawing/2014/main" id="{298831BF-CE43-E8C9-AEB7-A7C8C2C65744}"/>
              </a:ext>
            </a:extLst>
          </p:cNvPr>
          <p:cNvPicPr>
            <a:picLocks noChangeAspect="1"/>
          </p:cNvPicPr>
          <p:nvPr/>
        </p:nvPicPr>
        <p:blipFill>
          <a:blip r:embed="rId4"/>
          <a:stretch>
            <a:fillRect/>
          </a:stretch>
        </p:blipFill>
        <p:spPr>
          <a:xfrm>
            <a:off x="7438499" y="3698027"/>
            <a:ext cx="4139548" cy="1868290"/>
          </a:xfrm>
          <a:prstGeom prst="rect">
            <a:avLst/>
          </a:prstGeom>
        </p:spPr>
      </p:pic>
    </p:spTree>
    <p:extLst>
      <p:ext uri="{BB962C8B-B14F-4D97-AF65-F5344CB8AC3E}">
        <p14:creationId xmlns:p14="http://schemas.microsoft.com/office/powerpoint/2010/main" val="2745430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752223764"/>
              </p:ext>
            </p:extLst>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sp>
        <p:nvSpPr>
          <p:cNvPr id="5" name="Título 4">
            <a:extLst>
              <a:ext uri="{FF2B5EF4-FFF2-40B4-BE49-F238E27FC236}">
                <a16:creationId xmlns:a16="http://schemas.microsoft.com/office/drawing/2014/main" id="{8ED9037A-4DD9-9ACB-CA82-8EF473C197BC}"/>
              </a:ext>
            </a:extLst>
          </p:cNvPr>
          <p:cNvSpPr txBox="1">
            <a:spLocks/>
          </p:cNvSpPr>
          <p:nvPr/>
        </p:nvSpPr>
        <p:spPr>
          <a:xfrm>
            <a:off x="406503" y="95093"/>
            <a:ext cx="6288665" cy="1460500"/>
          </a:xfrm>
          <a:prstGeom prst="rect">
            <a:avLst/>
          </a:prstGeom>
        </p:spPr>
        <p:txBody>
          <a:bodyPr vert="horz" lIns="91440" tIns="45720" rIns="91440" bIns="45720" rtlCol="0" anchor="b">
            <a:normAutofit fontScale="82500" lnSpcReduction="20000"/>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¿Por </a:t>
            </a:r>
            <a:r>
              <a:rPr kumimoji="0" lang="es-DO" sz="5400" b="1" i="0" u="none" strike="noStrike" kern="1200" cap="none" spc="0" normalizeH="0" baseline="0" dirty="0">
                <a:ln>
                  <a:noFill/>
                </a:ln>
                <a:solidFill>
                  <a:srgbClr val="003876"/>
                </a:solidFill>
                <a:effectLst/>
                <a:uLnTx/>
                <a:uFillTx/>
                <a:latin typeface="Cambria" panose="02040503050406030204" pitchFamily="18" charset="0"/>
                <a:ea typeface="Cambria" panose="02040503050406030204" pitchFamily="18" charset="0"/>
              </a:rPr>
              <a:t>qué</a:t>
            </a: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p>
          <a:p>
            <a:pPr marL="0" marR="0" lvl="0" indent="0" algn="r"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a:ln>
                  <a:noFill/>
                </a:ln>
                <a:solidFill>
                  <a:schemeClr val="accent2"/>
                </a:solidFill>
                <a:effectLst/>
                <a:uLnTx/>
                <a:uFillTx/>
                <a:latin typeface="Cambria" panose="02040503050406030204" pitchFamily="18" charset="0"/>
                <a:ea typeface="Times New Roman" panose="02020603050405020304" pitchFamily="18" charset="0"/>
                <a:cs typeface="Calibri" panose="020F0502020204030204" pitchFamily="34" charset="0"/>
              </a:rPr>
              <a:t>Desarrollo es Democracia</a:t>
            </a:r>
            <a:endParaRPr kumimoji="0" lang="en-US" sz="7300" b="1" i="0" u="none" strike="noStrike" kern="1200" cap="none" spc="0" normalizeH="0" baseline="0" noProof="0" dirty="0">
              <a:ln>
                <a:noFill/>
              </a:ln>
              <a:solidFill>
                <a:schemeClr val="accent2"/>
              </a:solidFill>
              <a:effectLst/>
              <a:uLnTx/>
              <a:uFillTx/>
              <a:latin typeface="gotham rounded"/>
              <a:ea typeface="+mj-ea"/>
              <a:cs typeface="+mj-cs"/>
            </a:endParaRPr>
          </a:p>
        </p:txBody>
      </p:sp>
      <p:sp>
        <p:nvSpPr>
          <p:cNvPr id="7" name="Marcador de contenido 2">
            <a:extLst>
              <a:ext uri="{FF2B5EF4-FFF2-40B4-BE49-F238E27FC236}">
                <a16:creationId xmlns:a16="http://schemas.microsoft.com/office/drawing/2014/main" id="{016DC205-7DE2-62CA-717A-77CC79E08476}"/>
              </a:ext>
            </a:extLst>
          </p:cNvPr>
          <p:cNvSpPr txBox="1">
            <a:spLocks/>
          </p:cNvSpPr>
          <p:nvPr/>
        </p:nvSpPr>
        <p:spPr>
          <a:xfrm>
            <a:off x="1803307" y="1646626"/>
            <a:ext cx="9734033" cy="9572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lvl="0" indent="0" algn="just"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s-ES" sz="1800" b="1" i="0" u="none" strike="noStrike" kern="1200" cap="none" spc="0" normalizeH="0" baseline="0" noProof="0" dirty="0">
                <a:ln>
                  <a:noFill/>
                </a:ln>
                <a:solidFill>
                  <a:srgbClr val="003876"/>
                </a:solidFill>
                <a:effectLst/>
                <a:uLnTx/>
                <a:uFillTx/>
                <a:latin typeface="Cambria" panose="02040503050406030204" pitchFamily="18" charset="0"/>
                <a:ea typeface="Calibri" panose="020F0502020204030204" pitchFamily="34" charset="0"/>
                <a:cs typeface="Times New Roman" panose="02020603050405020304" pitchFamily="18" charset="0"/>
              </a:rPr>
              <a:t>La realidad es una e indivisible</a:t>
            </a:r>
            <a:r>
              <a:rPr kumimoji="0" lang="es-ES" sz="1800" b="0" i="0" u="none" strike="noStrike" kern="1200" cap="none" spc="0" normalizeH="0" baseline="0" noProof="0" dirty="0">
                <a:ln>
                  <a:noFill/>
                </a:ln>
                <a:solidFill>
                  <a:srgbClr val="003876"/>
                </a:solidFill>
                <a:effectLst/>
                <a:uLnTx/>
                <a:uFillTx/>
                <a:latin typeface="Cambria" panose="02040503050406030204" pitchFamily="18" charset="0"/>
                <a:ea typeface="Calibri" panose="020F0502020204030204" pitchFamily="34" charset="0"/>
                <a:cs typeface="Times New Roman" panose="02020603050405020304" pitchFamily="18" charset="0"/>
              </a:rPr>
              <a:t>, los sistemas económico, político, social, cultural y medioambiental están íntimamente relacionados.</a:t>
            </a:r>
            <a:endParaRPr kumimoji="0" lang="en-US" sz="1400" b="0" i="0" u="none" strike="noStrike" kern="1200" cap="none" spc="0" normalizeH="0" baseline="0" noProof="0" dirty="0">
              <a:ln>
                <a:noFill/>
              </a:ln>
              <a:solidFill>
                <a:srgbClr val="003876"/>
              </a:solidFill>
              <a:effectLst/>
              <a:uLnTx/>
              <a:uFillTx/>
              <a:latin typeface="gotham rounded"/>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DO" sz="1600" b="0" i="0" u="none" strike="noStrike" kern="1200" cap="none" spc="0" normalizeH="0" baseline="0" noProof="0" dirty="0">
              <a:ln>
                <a:noFill/>
              </a:ln>
              <a:solidFill>
                <a:srgbClr val="003876"/>
              </a:solidFill>
              <a:effectLst/>
              <a:uLnTx/>
              <a:uFillTx/>
              <a:latin typeface="Gotham Rounded Book" pitchFamily="50" charset="0"/>
              <a:ea typeface="+mn-ea"/>
              <a:cs typeface="+mn-cs"/>
            </a:endParaRPr>
          </a:p>
        </p:txBody>
      </p:sp>
      <p:sp>
        <p:nvSpPr>
          <p:cNvPr id="8" name="Marcador de contenido 5">
            <a:extLst>
              <a:ext uri="{FF2B5EF4-FFF2-40B4-BE49-F238E27FC236}">
                <a16:creationId xmlns:a16="http://schemas.microsoft.com/office/drawing/2014/main" id="{7F80F2F9-EB03-FED9-38E8-7BC8CBE17E87}"/>
              </a:ext>
            </a:extLst>
          </p:cNvPr>
          <p:cNvSpPr txBox="1">
            <a:spLocks/>
          </p:cNvSpPr>
          <p:nvPr/>
        </p:nvSpPr>
        <p:spPr>
          <a:xfrm>
            <a:off x="1727668" y="2873903"/>
            <a:ext cx="9813844" cy="7939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indent="0" algn="just">
              <a:spcAft>
                <a:spcPts val="600"/>
              </a:spcAft>
              <a:buFont typeface="Arial" panose="020B0604020202020204" pitchFamily="34" charset="0"/>
              <a:buNone/>
            </a:pP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La cultura democrática, tanto de la </a:t>
            </a:r>
            <a:r>
              <a:rPr lang="en-US" sz="2000" b="1"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clase</a:t>
            </a: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 </a:t>
            </a:r>
            <a:r>
              <a:rPr lang="en-US" sz="2000" b="1"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política</a:t>
            </a: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 </a:t>
            </a:r>
            <a:r>
              <a:rPr lang="en-US" sz="2000" b="1"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como</a:t>
            </a: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 de la </a:t>
            </a:r>
            <a:r>
              <a:rPr lang="es-DO"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ciudadanía </a:t>
            </a: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es un </a:t>
            </a:r>
            <a:r>
              <a:rPr lang="en-US" sz="2000" b="1"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condicionante</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de la </a:t>
            </a:r>
            <a:r>
              <a:rPr lang="en-US" sz="2000"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calidad</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de la </a:t>
            </a:r>
            <a:r>
              <a:rPr lang="en-US" sz="2000"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democracia</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y la </a:t>
            </a:r>
            <a:r>
              <a:rPr lang="en-US" sz="2000"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fortaleza</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de sus </a:t>
            </a:r>
            <a:r>
              <a:rPr lang="en-US" sz="2000"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instituciones</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y </a:t>
            </a:r>
            <a:r>
              <a:rPr lang="en-US" sz="2000"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por</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 lo tanto </a:t>
            </a:r>
            <a:r>
              <a:rPr lang="en-US" sz="2000" b="1" dirty="0">
                <a:solidFill>
                  <a:srgbClr val="003876"/>
                </a:solidFill>
                <a:latin typeface="Cambria" panose="02040503050406030204" pitchFamily="18" charset="0"/>
                <a:ea typeface="Calibri" panose="020F0502020204030204" pitchFamily="34" charset="0"/>
                <a:cs typeface="Times New Roman" panose="02020603050405020304" pitchFamily="18" charset="0"/>
              </a:rPr>
              <a:t>del </a:t>
            </a:r>
            <a:r>
              <a:rPr lang="en-US" sz="2000" b="1" dirty="0" err="1">
                <a:solidFill>
                  <a:srgbClr val="003876"/>
                </a:solidFill>
                <a:latin typeface="Cambria" panose="02040503050406030204" pitchFamily="18" charset="0"/>
                <a:ea typeface="Calibri" panose="020F0502020204030204" pitchFamily="34" charset="0"/>
                <a:cs typeface="Times New Roman" panose="02020603050405020304" pitchFamily="18" charset="0"/>
              </a:rPr>
              <a:t>desarrollo</a:t>
            </a:r>
            <a:r>
              <a:rPr lang="en-US" sz="2000" dirty="0">
                <a:solidFill>
                  <a:srgbClr val="003876"/>
                </a:solidFill>
                <a:latin typeface="Cambria" panose="02040503050406030204" pitchFamily="18" charset="0"/>
                <a:ea typeface="Calibri" panose="020F0502020204030204" pitchFamily="34" charset="0"/>
                <a:cs typeface="Times New Roman" panose="02020603050405020304" pitchFamily="18" charset="0"/>
              </a:rPr>
              <a:t>.</a:t>
            </a:r>
          </a:p>
          <a:p>
            <a:pPr marL="57150" indent="0">
              <a:spcAft>
                <a:spcPts val="600"/>
              </a:spcAft>
              <a:buFont typeface="Arial" panose="020B0604020202020204" pitchFamily="34" charset="0"/>
              <a:buNone/>
            </a:pPr>
            <a:endParaRPr lang="es-DO" sz="2000" dirty="0">
              <a:latin typeface="Cambria" panose="02040503050406030204" pitchFamily="18" charset="0"/>
              <a:cs typeface="Times New Roman" panose="02020603050405020304" pitchFamily="18" charset="0"/>
            </a:endParaRPr>
          </a:p>
        </p:txBody>
      </p:sp>
      <p:sp>
        <p:nvSpPr>
          <p:cNvPr id="9" name="Marcador de contenido 6">
            <a:extLst>
              <a:ext uri="{FF2B5EF4-FFF2-40B4-BE49-F238E27FC236}">
                <a16:creationId xmlns:a16="http://schemas.microsoft.com/office/drawing/2014/main" id="{542E6CD4-C116-72A3-5E94-9C3A5A57858D}"/>
              </a:ext>
            </a:extLst>
          </p:cNvPr>
          <p:cNvSpPr txBox="1">
            <a:spLocks/>
          </p:cNvSpPr>
          <p:nvPr/>
        </p:nvSpPr>
        <p:spPr>
          <a:xfrm>
            <a:off x="1755334" y="4478885"/>
            <a:ext cx="9984677" cy="1064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lvl="0" indent="0" algn="just"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Las </a:t>
            </a:r>
            <a:r>
              <a:rPr kumimoji="0" lang="es-DO" sz="2000" b="0" i="0" u="none" strike="noStrike" kern="1200" cap="none" spc="0" normalizeH="0" baseline="0" dirty="0">
                <a:ln>
                  <a:noFill/>
                </a:ln>
                <a:solidFill>
                  <a:srgbClr val="003876"/>
                </a:solidFill>
                <a:effectLst/>
                <a:uLnTx/>
                <a:uFillTx/>
                <a:latin typeface="Cambria" panose="02040503050406030204" pitchFamily="18" charset="0"/>
                <a:ea typeface="+mn-ea"/>
                <a:cs typeface="Times New Roman" panose="02020603050405020304" pitchFamily="18" charset="0"/>
              </a:rPr>
              <a:t>posibilidades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de </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enfrentar de forma </a:t>
            </a:r>
            <a:r>
              <a:rPr kumimoji="0" lang="es-DO" sz="2000" b="1" i="0" u="none" strike="noStrike" kern="1200" cap="none" spc="0" normalizeH="0" baseline="0" dirty="0">
                <a:ln>
                  <a:noFill/>
                </a:ln>
                <a:solidFill>
                  <a:srgbClr val="003876"/>
                </a:solidFill>
                <a:effectLst/>
                <a:uLnTx/>
                <a:uFillTx/>
                <a:latin typeface="Cambria" panose="02040503050406030204" pitchFamily="18" charset="0"/>
                <a:ea typeface="+mn-ea"/>
                <a:cs typeface="Times New Roman" panose="02020603050405020304" pitchFamily="18" charset="0"/>
              </a:rPr>
              <a:t>efectiva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la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pobreza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y la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desigualdad</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del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país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dependen</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en</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gran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medida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de la cultura democrática </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y de la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relación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 Estado-</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mn-ea"/>
                <a:cs typeface="Times New Roman" panose="02020603050405020304" pitchFamily="18" charset="0"/>
              </a:rPr>
              <a:t>ciudadanía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a:t>
            </a:r>
          </a:p>
          <a:p>
            <a:pPr marL="28575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US" sz="700" b="0" i="0" u="none" strike="noStrike" kern="1200" cap="none" spc="0" normalizeH="0" baseline="0" noProof="0" dirty="0">
              <a:ln>
                <a:noFill/>
              </a:ln>
              <a:solidFill>
                <a:srgbClr val="003876"/>
              </a:solidFill>
              <a:effectLst/>
              <a:uLnTx/>
              <a:uFillTx/>
              <a:latin typeface="gotham rounded"/>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DO" sz="16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endParaRPr>
          </a:p>
        </p:txBody>
      </p:sp>
      <p:sp>
        <p:nvSpPr>
          <p:cNvPr id="11" name="Diagrama de flujo: conector 10">
            <a:extLst>
              <a:ext uri="{FF2B5EF4-FFF2-40B4-BE49-F238E27FC236}">
                <a16:creationId xmlns:a16="http://schemas.microsoft.com/office/drawing/2014/main" id="{B4E27E70-1311-512A-BF66-7814BE376E9F}"/>
              </a:ext>
            </a:extLst>
          </p:cNvPr>
          <p:cNvSpPr/>
          <p:nvPr/>
        </p:nvSpPr>
        <p:spPr>
          <a:xfrm>
            <a:off x="897014" y="1611087"/>
            <a:ext cx="905659"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01</a:t>
            </a:r>
            <a:endParaRPr lang="es-ES" sz="2800" b="1" dirty="0"/>
          </a:p>
        </p:txBody>
      </p:sp>
      <p:sp>
        <p:nvSpPr>
          <p:cNvPr id="12" name="Diagrama de flujo: conector 11">
            <a:extLst>
              <a:ext uri="{FF2B5EF4-FFF2-40B4-BE49-F238E27FC236}">
                <a16:creationId xmlns:a16="http://schemas.microsoft.com/office/drawing/2014/main" id="{60F5955F-C38E-2DA5-FA63-8C08053AF545}"/>
              </a:ext>
            </a:extLst>
          </p:cNvPr>
          <p:cNvSpPr/>
          <p:nvPr/>
        </p:nvSpPr>
        <p:spPr>
          <a:xfrm>
            <a:off x="869347" y="4477624"/>
            <a:ext cx="905659"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03</a:t>
            </a:r>
            <a:endParaRPr lang="es-ES" sz="2800" b="1" dirty="0"/>
          </a:p>
        </p:txBody>
      </p:sp>
      <p:sp>
        <p:nvSpPr>
          <p:cNvPr id="13" name="Diagrama de flujo: conector 12">
            <a:extLst>
              <a:ext uri="{FF2B5EF4-FFF2-40B4-BE49-F238E27FC236}">
                <a16:creationId xmlns:a16="http://schemas.microsoft.com/office/drawing/2014/main" id="{8F9C42AD-20A2-A5A6-7506-53BB24EDBFB3}"/>
              </a:ext>
            </a:extLst>
          </p:cNvPr>
          <p:cNvSpPr/>
          <p:nvPr/>
        </p:nvSpPr>
        <p:spPr>
          <a:xfrm>
            <a:off x="853774" y="3044355"/>
            <a:ext cx="905659"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02</a:t>
            </a:r>
            <a:endParaRPr lang="es-ES" sz="2800" b="1" dirty="0"/>
          </a:p>
        </p:txBody>
      </p:sp>
      <p:sp>
        <p:nvSpPr>
          <p:cNvPr id="15" name="Diagrama de flujo: conector 14">
            <a:extLst>
              <a:ext uri="{FF2B5EF4-FFF2-40B4-BE49-F238E27FC236}">
                <a16:creationId xmlns:a16="http://schemas.microsoft.com/office/drawing/2014/main" id="{272EF610-7999-1A8A-756A-30CE1B736611}"/>
              </a:ext>
            </a:extLst>
          </p:cNvPr>
          <p:cNvSpPr/>
          <p:nvPr/>
        </p:nvSpPr>
        <p:spPr>
          <a:xfrm>
            <a:off x="869346" y="5595635"/>
            <a:ext cx="905659"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04</a:t>
            </a:r>
            <a:endParaRPr lang="es-ES" sz="2800" b="1" dirty="0"/>
          </a:p>
        </p:txBody>
      </p:sp>
      <p:sp>
        <p:nvSpPr>
          <p:cNvPr id="16" name="Marcador de contenido 6">
            <a:extLst>
              <a:ext uri="{FF2B5EF4-FFF2-40B4-BE49-F238E27FC236}">
                <a16:creationId xmlns:a16="http://schemas.microsoft.com/office/drawing/2014/main" id="{C7333E7B-D0FF-B3B0-5B14-BD83A9C1E160}"/>
              </a:ext>
            </a:extLst>
          </p:cNvPr>
          <p:cNvSpPr txBox="1">
            <a:spLocks/>
          </p:cNvSpPr>
          <p:nvPr/>
        </p:nvSpPr>
        <p:spPr>
          <a:xfrm>
            <a:off x="1775005" y="5678456"/>
            <a:ext cx="9984677" cy="1064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marR="0" lvl="0" indent="0" algn="just"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s-DO"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rPr>
              <a:t>Es el resultado de un proceso histórico impulsado por el liderazgo político partidario.</a:t>
            </a:r>
            <a:endPar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endParaRPr>
          </a:p>
          <a:p>
            <a:pPr marL="28575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US" sz="700" b="0" i="0" u="none" strike="noStrike" kern="1200" cap="none" spc="0" normalizeH="0" baseline="0" noProof="0" dirty="0">
              <a:ln>
                <a:noFill/>
              </a:ln>
              <a:solidFill>
                <a:srgbClr val="003876"/>
              </a:solidFill>
              <a:effectLst/>
              <a:uLnTx/>
              <a:uFillTx/>
              <a:latin typeface="gotham rounded"/>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DO" sz="1600" b="0" i="0" u="none" strike="noStrike" kern="1200" cap="none" spc="0" normalizeH="0" baseline="0" noProof="0" dirty="0">
              <a:ln>
                <a:noFill/>
              </a:ln>
              <a:solidFill>
                <a:srgbClr val="003876"/>
              </a:solidFill>
              <a:effectLst/>
              <a:uLnTx/>
              <a:uFillTx/>
              <a:latin typeface="Cambria" panose="020405030504060302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1256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136392223"/>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4" name="Título 4">
            <a:extLst>
              <a:ext uri="{FF2B5EF4-FFF2-40B4-BE49-F238E27FC236}">
                <a16:creationId xmlns:a16="http://schemas.microsoft.com/office/drawing/2014/main" id="{203904C8-19BE-2C78-91ED-80948123A03E}"/>
              </a:ext>
            </a:extLst>
          </p:cNvPr>
          <p:cNvSpPr txBox="1">
            <a:spLocks/>
          </p:cNvSpPr>
          <p:nvPr/>
        </p:nvSpPr>
        <p:spPr>
          <a:xfrm>
            <a:off x="838200" y="778213"/>
            <a:ext cx="10116908" cy="1047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2"/>
                </a:solidFill>
                <a:latin typeface="Cambria" panose="02040503050406030204" pitchFamily="18" charset="0"/>
                <a:ea typeface="Cambria" panose="02040503050406030204" pitchFamily="18" charset="0"/>
              </a:rPr>
              <a:t>¿Para </a:t>
            </a:r>
            <a:r>
              <a:rPr lang="en-US" sz="3200" b="1" dirty="0" err="1">
                <a:solidFill>
                  <a:schemeClr val="accent2"/>
                </a:solidFill>
                <a:latin typeface="Cambria" panose="02040503050406030204" pitchFamily="18" charset="0"/>
                <a:ea typeface="Cambria" panose="02040503050406030204" pitchFamily="18" charset="0"/>
              </a:rPr>
              <a:t>qué</a:t>
            </a:r>
            <a:r>
              <a:rPr lang="en-US" sz="3200" b="1" dirty="0">
                <a:solidFill>
                  <a:schemeClr val="accent2"/>
                </a:solidFill>
                <a:latin typeface="Cambria" panose="02040503050406030204" pitchFamily="18" charset="0"/>
                <a:ea typeface="Cambria" panose="02040503050406030204" pitchFamily="18" charset="0"/>
              </a:rPr>
              <a:t>? </a:t>
            </a:r>
          </a:p>
          <a:p>
            <a:pPr algn="ctr"/>
            <a:endParaRPr lang="en-US" sz="1000" b="1" dirty="0">
              <a:solidFill>
                <a:schemeClr val="accent2"/>
              </a:solidFill>
              <a:latin typeface="Cambria" panose="02040503050406030204" pitchFamily="18" charset="0"/>
              <a:ea typeface="Cambria" panose="02040503050406030204" pitchFamily="18" charset="0"/>
            </a:endParaRPr>
          </a:p>
          <a:p>
            <a:pPr algn="ctr"/>
            <a:r>
              <a:rPr lang="en-US" sz="2800" b="1" dirty="0" err="1">
                <a:solidFill>
                  <a:srgbClr val="002060"/>
                </a:solidFill>
                <a:latin typeface="Cambria" panose="02040503050406030204" pitchFamily="18" charset="0"/>
                <a:ea typeface="Cambria" panose="02040503050406030204" pitchFamily="18" charset="0"/>
              </a:rPr>
              <a:t>Queremos</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monitorear</a:t>
            </a:r>
            <a:r>
              <a:rPr lang="en-US" sz="2800" b="1" dirty="0">
                <a:solidFill>
                  <a:srgbClr val="002060"/>
                </a:solidFill>
                <a:latin typeface="Cambria" panose="02040503050406030204" pitchFamily="18" charset="0"/>
                <a:ea typeface="Cambria" panose="02040503050406030204" pitchFamily="18" charset="0"/>
              </a:rPr>
              <a:t> la </a:t>
            </a:r>
            <a:r>
              <a:rPr lang="en-US" sz="2800" b="1" dirty="0" err="1">
                <a:solidFill>
                  <a:srgbClr val="002060"/>
                </a:solidFill>
                <a:latin typeface="Cambria" panose="02040503050406030204" pitchFamily="18" charset="0"/>
                <a:ea typeface="Cambria" panose="02040503050406030204" pitchFamily="18" charset="0"/>
              </a:rPr>
              <a:t>cultura</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democrática</a:t>
            </a:r>
            <a:r>
              <a:rPr lang="en-US" sz="2800" b="1" dirty="0">
                <a:solidFill>
                  <a:srgbClr val="002060"/>
                </a:solidFill>
                <a:latin typeface="Cambria" panose="02040503050406030204" pitchFamily="18" charset="0"/>
                <a:ea typeface="Cambria" panose="02040503050406030204" pitchFamily="18" charset="0"/>
              </a:rPr>
              <a:t> y </a:t>
            </a:r>
            <a:r>
              <a:rPr lang="en-US" sz="2800" b="1" dirty="0" err="1">
                <a:solidFill>
                  <a:srgbClr val="002060"/>
                </a:solidFill>
                <a:latin typeface="Cambria" panose="02040503050406030204" pitchFamily="18" charset="0"/>
                <a:ea typeface="Cambria" panose="02040503050406030204" pitchFamily="18" charset="0"/>
              </a:rPr>
              <a:t>generar</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estrategias</a:t>
            </a:r>
            <a:r>
              <a:rPr lang="en-US" sz="2800" b="1" dirty="0">
                <a:solidFill>
                  <a:srgbClr val="002060"/>
                </a:solidFill>
                <a:latin typeface="Cambria" panose="02040503050406030204" pitchFamily="18" charset="0"/>
                <a:ea typeface="Cambria" panose="02040503050406030204" pitchFamily="18" charset="0"/>
              </a:rPr>
              <a:t> para </a:t>
            </a:r>
            <a:r>
              <a:rPr lang="en-US" sz="2800" b="1" dirty="0" err="1">
                <a:solidFill>
                  <a:srgbClr val="002060"/>
                </a:solidFill>
                <a:latin typeface="Cambria" panose="02040503050406030204" pitchFamily="18" charset="0"/>
                <a:ea typeface="Cambria" panose="02040503050406030204" pitchFamily="18" charset="0"/>
              </a:rPr>
              <a:t>mejorarla</a:t>
            </a:r>
            <a:r>
              <a:rPr lang="en-US" sz="2800" b="1" dirty="0">
                <a:solidFill>
                  <a:srgbClr val="002060"/>
                </a:solidFill>
                <a:latin typeface="Cambria" panose="02040503050406030204" pitchFamily="18" charset="0"/>
                <a:ea typeface="Cambria" panose="02040503050406030204" pitchFamily="18" charset="0"/>
              </a:rPr>
              <a:t>.</a:t>
            </a:r>
            <a:br>
              <a:rPr lang="en-US" sz="4000" b="1" dirty="0">
                <a:solidFill>
                  <a:schemeClr val="bg2"/>
                </a:solidFill>
                <a:latin typeface="Cambria" panose="02040503050406030204" pitchFamily="18" charset="0"/>
                <a:ea typeface="Cambria" panose="02040503050406030204" pitchFamily="18" charset="0"/>
              </a:rPr>
            </a:br>
            <a:endParaRPr lang="en-US" sz="3600" b="1" dirty="0">
              <a:solidFill>
                <a:schemeClr val="bg2"/>
              </a:solidFill>
              <a:latin typeface="Cambria" panose="02040503050406030204" pitchFamily="18" charset="0"/>
              <a:ea typeface="Cambria" panose="02040503050406030204" pitchFamily="18" charset="0"/>
            </a:endParaRPr>
          </a:p>
        </p:txBody>
      </p:sp>
      <p:sp>
        <p:nvSpPr>
          <p:cNvPr id="5" name="CuadroTexto 4">
            <a:extLst>
              <a:ext uri="{FF2B5EF4-FFF2-40B4-BE49-F238E27FC236}">
                <a16:creationId xmlns:a16="http://schemas.microsoft.com/office/drawing/2014/main" id="{2F429275-B67D-E436-A5F3-49DCCB42D85E}"/>
              </a:ext>
            </a:extLst>
          </p:cNvPr>
          <p:cNvSpPr txBox="1"/>
          <p:nvPr/>
        </p:nvSpPr>
        <p:spPr>
          <a:xfrm>
            <a:off x="1017066" y="1960562"/>
            <a:ext cx="9759176" cy="4655028"/>
          </a:xfrm>
          <a:prstGeom prst="rect">
            <a:avLst/>
          </a:prstGeom>
        </p:spPr>
        <p:txBody>
          <a:bodyPr vert="horz" lIns="91440" tIns="45720" rIns="91440" bIns="45720" rtlCol="0">
            <a:normAutofit/>
          </a:bodyPr>
          <a:lstStyle/>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s-DO" b="1" dirty="0">
                <a:solidFill>
                  <a:srgbClr val="002060"/>
                </a:solidFill>
                <a:latin typeface="Cambria" panose="02040503050406030204" pitchFamily="18" charset="0"/>
                <a:ea typeface="Cambria" panose="02040503050406030204" pitchFamily="18" charset="0"/>
              </a:rPr>
              <a:t>M</a:t>
            </a:r>
            <a:r>
              <a:rPr kumimoji="0" lang="es-DO" sz="1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onitorear</a:t>
            </a:r>
            <a:r>
              <a:rPr kumimoji="0" lang="es-DO"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la evolución de indicadores de desarrollo relacionados con la calidad de la democracia.</a:t>
            </a:r>
          </a:p>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s-DO" sz="1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s-DO"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Recoger los valores y prácticas de la ciudadanía</a:t>
            </a:r>
            <a:r>
              <a:rPr lang="es-DO" b="1" dirty="0">
                <a:solidFill>
                  <a:srgbClr val="002060"/>
                </a:solidFill>
                <a:latin typeface="Cambria" panose="02040503050406030204" pitchFamily="18" charset="0"/>
                <a:ea typeface="Cambria" panose="02040503050406030204" pitchFamily="18" charset="0"/>
              </a:rPr>
              <a:t>. </a:t>
            </a:r>
          </a:p>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s-DO"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285750" indent="-285750" algn="just">
              <a:lnSpc>
                <a:spcPct val="90000"/>
              </a:lnSpc>
              <a:buFont typeface="Arial" panose="020B0604020202020204" pitchFamily="34" charset="0"/>
              <a:buChar char="•"/>
              <a:defRPr/>
            </a:pPr>
            <a:r>
              <a:rPr lang="es-DO" dirty="0">
                <a:solidFill>
                  <a:srgbClr val="002060"/>
                </a:solidFill>
                <a:latin typeface="Cambria" panose="02040503050406030204" pitchFamily="18" charset="0"/>
                <a:ea typeface="Cambria" panose="02040503050406030204" pitchFamily="18" charset="0"/>
              </a:rPr>
              <a:t>Contar con </a:t>
            </a:r>
            <a:r>
              <a:rPr lang="es-DO" b="1" dirty="0">
                <a:solidFill>
                  <a:srgbClr val="002060"/>
                </a:solidFill>
                <a:latin typeface="Cambria" panose="02040503050406030204" pitchFamily="18" charset="0"/>
                <a:ea typeface="Cambria" panose="02040503050406030204" pitchFamily="18" charset="0"/>
              </a:rPr>
              <a:t>indicadores precisos y aterrizados a la realidad del país que otras encuestas desarrolladas regionalmente.</a:t>
            </a:r>
          </a:p>
          <a:p>
            <a:pPr marL="285750" indent="-285750" algn="just">
              <a:lnSpc>
                <a:spcPct val="90000"/>
              </a:lnSpc>
              <a:buFont typeface="Arial" panose="020B0604020202020204" pitchFamily="34" charset="0"/>
              <a:buChar char="•"/>
              <a:defRPr/>
            </a:pPr>
            <a:endParaRPr lang="es-DO" b="1" dirty="0">
              <a:solidFill>
                <a:srgbClr val="002060"/>
              </a:solidFill>
              <a:latin typeface="Cambria" panose="02040503050406030204" pitchFamily="18" charset="0"/>
              <a:ea typeface="Cambria" panose="02040503050406030204" pitchFamily="18" charset="0"/>
            </a:endParaRPr>
          </a:p>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s-DO" sz="1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El país se ha marcado estándares de calidad de la democracia en la END y el PNPSP que debe monitorear y las Encuestas del Cultura Democrática pretenden facilitar este seguimiento.</a:t>
            </a:r>
          </a:p>
          <a:p>
            <a:pPr marL="285750" marR="0" lvl="0" indent="-285750" algn="just"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s-DO" sz="1800" b="0" i="0" u="none" strike="noStrike" kern="1200" cap="none" spc="0" normalizeH="0" baseline="0" noProof="0" dirty="0">
              <a:ln>
                <a:noFill/>
              </a:ln>
              <a:solidFill>
                <a:srgbClr val="002060"/>
              </a:solidFill>
              <a:effectLst/>
              <a:uLnTx/>
              <a:uFillTx/>
              <a:latin typeface="gotham rounded"/>
              <a:ea typeface="+mn-ea"/>
              <a:cs typeface="+mn-cs"/>
            </a:endParaRPr>
          </a:p>
          <a:p>
            <a:pPr marL="285750" indent="-285750" algn="just">
              <a:lnSpc>
                <a:spcPct val="90000"/>
              </a:lnSpc>
              <a:buFont typeface="Arial" panose="020B0604020202020204" pitchFamily="34" charset="0"/>
              <a:buChar char="•"/>
              <a:defRPr/>
            </a:pPr>
            <a:r>
              <a:rPr lang="es-DO" b="1" dirty="0">
                <a:solidFill>
                  <a:srgbClr val="002060"/>
                </a:solidFill>
                <a:latin typeface="Cambria" panose="02040503050406030204" pitchFamily="18" charset="0"/>
                <a:ea typeface="Cambria" panose="02040503050406030204" pitchFamily="18" charset="0"/>
              </a:rPr>
              <a:t>Es responsabilidad del Estado dominicano impulsar la transformación de valores y prácticas que refuercen la democracia. </a:t>
            </a: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gotham rounded"/>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gotham rounded"/>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gotham rounded"/>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gotham rounded"/>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gotham rounded"/>
              <a:ea typeface="+mn-ea"/>
              <a:cs typeface="+mn-cs"/>
            </a:endParaRPr>
          </a:p>
        </p:txBody>
      </p:sp>
    </p:spTree>
    <p:extLst>
      <p:ext uri="{BB962C8B-B14F-4D97-AF65-F5344CB8AC3E}">
        <p14:creationId xmlns:p14="http://schemas.microsoft.com/office/powerpoint/2010/main" val="15605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068884480"/>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11" name="Diagrama de flujo: conector 10">
            <a:extLst>
              <a:ext uri="{FF2B5EF4-FFF2-40B4-BE49-F238E27FC236}">
                <a16:creationId xmlns:a16="http://schemas.microsoft.com/office/drawing/2014/main" id="{B4E27E70-1311-512A-BF66-7814BE376E9F}"/>
              </a:ext>
            </a:extLst>
          </p:cNvPr>
          <p:cNvSpPr/>
          <p:nvPr/>
        </p:nvSpPr>
        <p:spPr>
          <a:xfrm>
            <a:off x="897014" y="2124042"/>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01</a:t>
            </a:r>
            <a:endParaRPr lang="es-ES" sz="2800" b="1" dirty="0"/>
          </a:p>
        </p:txBody>
      </p:sp>
      <p:sp>
        <p:nvSpPr>
          <p:cNvPr id="12" name="Diagrama de flujo: conector 11">
            <a:extLst>
              <a:ext uri="{FF2B5EF4-FFF2-40B4-BE49-F238E27FC236}">
                <a16:creationId xmlns:a16="http://schemas.microsoft.com/office/drawing/2014/main" id="{60F5955F-C38E-2DA5-FA63-8C08053AF545}"/>
              </a:ext>
            </a:extLst>
          </p:cNvPr>
          <p:cNvSpPr/>
          <p:nvPr/>
        </p:nvSpPr>
        <p:spPr>
          <a:xfrm>
            <a:off x="869347" y="4990579"/>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03</a:t>
            </a:r>
            <a:endParaRPr lang="es-ES" sz="2800" b="1" dirty="0"/>
          </a:p>
        </p:txBody>
      </p:sp>
      <p:sp>
        <p:nvSpPr>
          <p:cNvPr id="13" name="Diagrama de flujo: conector 12">
            <a:extLst>
              <a:ext uri="{FF2B5EF4-FFF2-40B4-BE49-F238E27FC236}">
                <a16:creationId xmlns:a16="http://schemas.microsoft.com/office/drawing/2014/main" id="{8F9C42AD-20A2-A5A6-7506-53BB24EDBFB3}"/>
              </a:ext>
            </a:extLst>
          </p:cNvPr>
          <p:cNvSpPr/>
          <p:nvPr/>
        </p:nvSpPr>
        <p:spPr>
          <a:xfrm>
            <a:off x="853774" y="3557310"/>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02</a:t>
            </a:r>
            <a:endParaRPr lang="es-ES" sz="2800" b="1" dirty="0"/>
          </a:p>
        </p:txBody>
      </p:sp>
      <p:sp>
        <p:nvSpPr>
          <p:cNvPr id="10" name="Título 4">
            <a:extLst>
              <a:ext uri="{FF2B5EF4-FFF2-40B4-BE49-F238E27FC236}">
                <a16:creationId xmlns:a16="http://schemas.microsoft.com/office/drawing/2014/main" id="{241E0473-F512-19C0-900B-6DE383956DEE}"/>
              </a:ext>
            </a:extLst>
          </p:cNvPr>
          <p:cNvSpPr txBox="1">
            <a:spLocks/>
          </p:cNvSpPr>
          <p:nvPr/>
        </p:nvSpPr>
        <p:spPr>
          <a:xfrm>
            <a:off x="485785" y="261770"/>
            <a:ext cx="7488176" cy="9245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ECD: </a:t>
            </a: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Encuesta de Cultura Democrática</a:t>
            </a:r>
          </a:p>
        </p:txBody>
      </p:sp>
      <p:sp>
        <p:nvSpPr>
          <p:cNvPr id="17" name="Marcador de contenido 2">
            <a:extLst>
              <a:ext uri="{FF2B5EF4-FFF2-40B4-BE49-F238E27FC236}">
                <a16:creationId xmlns:a16="http://schemas.microsoft.com/office/drawing/2014/main" id="{485D1DE5-EF57-8225-4849-E4192C0841A5}"/>
              </a:ext>
            </a:extLst>
          </p:cNvPr>
          <p:cNvSpPr txBox="1">
            <a:spLocks/>
          </p:cNvSpPr>
          <p:nvPr/>
        </p:nvSpPr>
        <p:spPr>
          <a:xfrm>
            <a:off x="1879701" y="2210966"/>
            <a:ext cx="9532913" cy="9245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Desarrollada </a:t>
            </a:r>
            <a:r>
              <a:rPr kumimoji="0" lang="es-ES"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por</a:t>
            </a: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Gallup, las bases de datos de las encuestas se harán públicas para impulsar la investigación.</a:t>
            </a:r>
            <a:endParaRPr kumimoji="0" lang="es-DO"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9" name="Marcador de contenido 6">
            <a:extLst>
              <a:ext uri="{FF2B5EF4-FFF2-40B4-BE49-F238E27FC236}">
                <a16:creationId xmlns:a16="http://schemas.microsoft.com/office/drawing/2014/main" id="{4E4D5B2D-5B73-0064-5324-80BB5EB90821}"/>
              </a:ext>
            </a:extLst>
          </p:cNvPr>
          <p:cNvSpPr txBox="1">
            <a:spLocks/>
          </p:cNvSpPr>
          <p:nvPr/>
        </p:nvSpPr>
        <p:spPr>
          <a:xfrm>
            <a:off x="1879701" y="3735108"/>
            <a:ext cx="7233819" cy="429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3 </a:t>
            </a:r>
            <a:r>
              <a:rPr lang="es-ES" dirty="0">
                <a:solidFill>
                  <a:srgbClr val="003876"/>
                </a:solidFill>
                <a:latin typeface="Cambria" panose="02040503050406030204" pitchFamily="18" charset="0"/>
                <a:ea typeface="Cambria" panose="02040503050406030204" pitchFamily="18" charset="0"/>
              </a:rPr>
              <a:t>oleadas</a:t>
            </a: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abril 2022, noviembre 2022, abril 2023</a:t>
            </a:r>
            <a:endParaRPr kumimoji="0" lang="es-DO"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21" name="Marcador de contenido 7">
            <a:extLst>
              <a:ext uri="{FF2B5EF4-FFF2-40B4-BE49-F238E27FC236}">
                <a16:creationId xmlns:a16="http://schemas.microsoft.com/office/drawing/2014/main" id="{E576E061-FC18-EDC4-0ECD-2EB9DE60D958}"/>
              </a:ext>
            </a:extLst>
          </p:cNvPr>
          <p:cNvSpPr txBox="1">
            <a:spLocks/>
          </p:cNvSpPr>
          <p:nvPr/>
        </p:nvSpPr>
        <p:spPr>
          <a:xfrm>
            <a:off x="1755335" y="5177158"/>
            <a:ext cx="10053613" cy="7589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Muestra de alrededor de 2,000 hogares, margen de error de ±1.27, del ±2.19% en cada oleada. </a:t>
            </a:r>
            <a:endParaRPr kumimoji="0" lang="es-DO"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43517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816773489"/>
              </p:ext>
            </p:extLst>
          </p:nvPr>
        </p:nvGraphicFramePr>
        <p:xfrm>
          <a:off x="0" y="-10414"/>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10414"/>
                        <a:ext cx="12260093" cy="6898283"/>
                      </a:xfrm>
                      <a:prstGeom prst="rect">
                        <a:avLst/>
                      </a:prstGeom>
                    </p:spPr>
                  </p:pic>
                </p:oleObj>
              </mc:Fallback>
            </mc:AlternateContent>
          </a:graphicData>
        </a:graphic>
      </p:graphicFrame>
      <p:graphicFrame>
        <p:nvGraphicFramePr>
          <p:cNvPr id="5" name="Content Placeholder 3">
            <a:extLst>
              <a:ext uri="{FF2B5EF4-FFF2-40B4-BE49-F238E27FC236}">
                <a16:creationId xmlns:a16="http://schemas.microsoft.com/office/drawing/2014/main" id="{80AEC62E-3A92-E468-CEA9-CA1874EE947A}"/>
              </a:ext>
            </a:extLst>
          </p:cNvPr>
          <p:cNvGraphicFramePr>
            <a:graphicFrameLocks/>
          </p:cNvGraphicFramePr>
          <p:nvPr>
            <p:extLst>
              <p:ext uri="{D42A27DB-BD31-4B8C-83A1-F6EECF244321}">
                <p14:modId xmlns:p14="http://schemas.microsoft.com/office/powerpoint/2010/main" val="3324995705"/>
              </p:ext>
            </p:extLst>
          </p:nvPr>
        </p:nvGraphicFramePr>
        <p:xfrm>
          <a:off x="1173882" y="1368705"/>
          <a:ext cx="11456895" cy="50568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1">
            <a:extLst>
              <a:ext uri="{FF2B5EF4-FFF2-40B4-BE49-F238E27FC236}">
                <a16:creationId xmlns:a16="http://schemas.microsoft.com/office/drawing/2014/main" id="{3CE16A73-5421-8772-AD52-741F9D8984EB}"/>
              </a:ext>
            </a:extLst>
          </p:cNvPr>
          <p:cNvSpPr txBox="1">
            <a:spLocks/>
          </p:cNvSpPr>
          <p:nvPr/>
        </p:nvSpPr>
        <p:spPr>
          <a:xfrm>
            <a:off x="122367" y="-75371"/>
            <a:ext cx="9676760" cy="880991"/>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Gotham Rounded Medium" pitchFamily="50"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DO" sz="3600" b="1" dirty="0">
                <a:solidFill>
                  <a:srgbClr val="003876"/>
                </a:solidFill>
                <a:latin typeface="Cambria" panose="02040503050406030204" pitchFamily="18" charset="0"/>
                <a:ea typeface="Cambria" panose="02040503050406030204" pitchFamily="18" charset="0"/>
              </a:rPr>
              <a:t>Encuesta</a:t>
            </a:r>
            <a:r>
              <a:rPr kumimoji="0" lang="es-DO" sz="4000" b="1" i="0" u="none" strike="noStrike" kern="1200" cap="none" spc="0" normalizeH="0" baseline="0" noProof="0" dirty="0">
                <a:ln>
                  <a:noFill/>
                </a:ln>
                <a:solidFill>
                  <a:sysClr val="window" lastClr="FFFFFF"/>
                </a:solidFill>
                <a:effectLst/>
                <a:uLnTx/>
                <a:uFillTx/>
                <a:latin typeface="gotham rounded"/>
                <a:ea typeface="+mj-ea"/>
                <a:cs typeface="+mj-cs"/>
              </a:rPr>
              <a:t> </a:t>
            </a:r>
            <a:r>
              <a:rPr lang="es-DO" sz="3600" b="1" dirty="0">
                <a:solidFill>
                  <a:srgbClr val="003876"/>
                </a:solidFill>
                <a:latin typeface="Cambria" panose="02040503050406030204" pitchFamily="18" charset="0"/>
                <a:ea typeface="Cambria" panose="02040503050406030204" pitchFamily="18" charset="0"/>
              </a:rPr>
              <a:t>de</a:t>
            </a:r>
            <a:r>
              <a:rPr kumimoji="0" lang="es-DO" sz="4000" b="1" i="0" u="none" strike="noStrike" kern="1200" cap="none" spc="0" normalizeH="0" baseline="0" noProof="0" dirty="0">
                <a:ln>
                  <a:noFill/>
                </a:ln>
                <a:solidFill>
                  <a:sysClr val="window" lastClr="FFFFFF"/>
                </a:solidFill>
                <a:effectLst/>
                <a:uLnTx/>
                <a:uFillTx/>
                <a:latin typeface="gotham rounded"/>
                <a:ea typeface="+mj-ea"/>
                <a:cs typeface="+mj-cs"/>
              </a:rPr>
              <a:t> </a:t>
            </a:r>
            <a:r>
              <a:rPr lang="es-DO" sz="3600" b="1" dirty="0">
                <a:solidFill>
                  <a:srgbClr val="003876"/>
                </a:solidFill>
                <a:latin typeface="Cambria" panose="02040503050406030204" pitchFamily="18" charset="0"/>
                <a:ea typeface="Cambria" panose="02040503050406030204" pitchFamily="18" charset="0"/>
              </a:rPr>
              <a:t>cultura</a:t>
            </a:r>
            <a:r>
              <a:rPr kumimoji="0" lang="es-DO" sz="4000" b="1" i="0" u="none" strike="noStrike" kern="1200" cap="none" spc="0" normalizeH="0" baseline="0" noProof="0" dirty="0">
                <a:ln>
                  <a:noFill/>
                </a:ln>
                <a:solidFill>
                  <a:sysClr val="window" lastClr="FFFFFF"/>
                </a:solidFill>
                <a:effectLst/>
                <a:uLnTx/>
                <a:uFillTx/>
                <a:latin typeface="gotham rounded"/>
                <a:ea typeface="+mj-ea"/>
                <a:cs typeface="+mj-cs"/>
              </a:rPr>
              <a:t> </a:t>
            </a:r>
            <a:r>
              <a:rPr lang="es-DO" sz="3600" b="1" dirty="0">
                <a:solidFill>
                  <a:srgbClr val="003876"/>
                </a:solidFill>
                <a:latin typeface="Cambria" panose="02040503050406030204" pitchFamily="18" charset="0"/>
                <a:ea typeface="Cambria" panose="02040503050406030204" pitchFamily="18" charset="0"/>
              </a:rPr>
              <a:t>democrática:</a:t>
            </a:r>
            <a:r>
              <a:rPr kumimoji="0" lang="es-DO" sz="4000" b="1" i="0" u="none" strike="noStrike" kern="1200" cap="none" spc="0" normalizeH="0" baseline="0" noProof="0" dirty="0">
                <a:ln>
                  <a:noFill/>
                </a:ln>
                <a:solidFill>
                  <a:sysClr val="window" lastClr="FFFFFF"/>
                </a:solidFill>
                <a:effectLst/>
                <a:uLnTx/>
                <a:uFillTx/>
                <a:latin typeface="gotham rounded"/>
                <a:ea typeface="+mj-ea"/>
                <a:cs typeface="+mj-cs"/>
              </a:rPr>
              <a:t> </a:t>
            </a:r>
            <a:r>
              <a:rPr lang="es-DO" sz="3600" b="1" dirty="0">
                <a:solidFill>
                  <a:srgbClr val="003876"/>
                </a:solidFill>
                <a:latin typeface="Cambria" panose="02040503050406030204" pitchFamily="18" charset="0"/>
                <a:ea typeface="Cambria" panose="02040503050406030204" pitchFamily="18" charset="0"/>
              </a:rPr>
              <a:t>DIMENSIONES</a:t>
            </a:r>
          </a:p>
        </p:txBody>
      </p:sp>
    </p:spTree>
    <p:extLst>
      <p:ext uri="{BB962C8B-B14F-4D97-AF65-F5344CB8AC3E}">
        <p14:creationId xmlns:p14="http://schemas.microsoft.com/office/powerpoint/2010/main" val="412052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EA0D83E1-AF71-1D08-7C18-35847EFADAD4}"/>
              </a:ext>
            </a:extLst>
          </p:cNvPr>
          <p:cNvSpPr txBox="1"/>
          <p:nvPr/>
        </p:nvSpPr>
        <p:spPr>
          <a:xfrm>
            <a:off x="1695449" y="3647351"/>
            <a:ext cx="9135636" cy="707886"/>
          </a:xfrm>
          <a:prstGeom prst="rect">
            <a:avLst/>
          </a:prstGeom>
          <a:solidFill>
            <a:schemeClr val="tx1"/>
          </a:solidFill>
        </p:spPr>
        <p:txBody>
          <a:bodyPr wrap="square">
            <a:spAutoFit/>
          </a:bodyPr>
          <a:lstStyle/>
          <a:p>
            <a:pPr algn="ctr"/>
            <a:r>
              <a:rPr lang="es-ES_tradnl" sz="4000" b="1" dirty="0">
                <a:solidFill>
                  <a:schemeClr val="accent2"/>
                </a:solidFill>
                <a:latin typeface="Cambria" panose="02040503050406030204" pitchFamily="18" charset="0"/>
                <a:ea typeface="Cambria" panose="02040503050406030204" pitchFamily="18" charset="0"/>
              </a:rPr>
              <a:t>I.</a:t>
            </a:r>
            <a:r>
              <a:rPr lang="es-ES_tradnl" sz="4000" b="1" dirty="0">
                <a:solidFill>
                  <a:schemeClr val="accent2"/>
                </a:solidFill>
              </a:rPr>
              <a:t> </a:t>
            </a:r>
            <a:r>
              <a:rPr lang="es-ES_tradnl" sz="4000" b="1" dirty="0">
                <a:solidFill>
                  <a:schemeClr val="accent2"/>
                </a:solidFill>
                <a:latin typeface="Cambria" panose="02040503050406030204" pitchFamily="18" charset="0"/>
                <a:ea typeface="Cambria" panose="02040503050406030204" pitchFamily="18" charset="0"/>
              </a:rPr>
              <a:t>ACTITUDES HACIA LA DEMOCRACIA</a:t>
            </a:r>
          </a:p>
        </p:txBody>
      </p:sp>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Tree>
    <p:extLst>
      <p:ext uri="{BB962C8B-B14F-4D97-AF65-F5344CB8AC3E}">
        <p14:creationId xmlns:p14="http://schemas.microsoft.com/office/powerpoint/2010/main" val="768224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7ED26F7C-EBC0-F6E9-75B0-BDFDB2E34BB6}"/>
              </a:ext>
            </a:extLst>
          </p:cNvPr>
          <p:cNvSpPr txBox="1"/>
          <p:nvPr/>
        </p:nvSpPr>
        <p:spPr>
          <a:xfrm>
            <a:off x="1670395" y="937251"/>
            <a:ext cx="9369312" cy="6863417"/>
          </a:xfrm>
          <a:prstGeom prst="rect">
            <a:avLst/>
          </a:prstGeom>
          <a:noFill/>
        </p:spPr>
        <p:txBody>
          <a:bodyPr wrap="square">
            <a:spAutoFit/>
          </a:bodyPr>
          <a:lstStyle/>
          <a:p>
            <a:pPr algn="just"/>
            <a:endParaRPr lang="es-ES" sz="2000" kern="100" dirty="0">
              <a:solidFill>
                <a:srgbClr val="003876"/>
              </a:solidFill>
              <a:latin typeface="Cambria "/>
              <a:ea typeface="Cambria Math" panose="02040503050406030204" pitchFamily="18" charset="0"/>
              <a:cs typeface="Times New Roman" panose="02020603050405020304" pitchFamily="18" charset="0"/>
            </a:endParaRPr>
          </a:p>
          <a:p>
            <a:pPr marL="285750" indent="-285750" algn="just">
              <a:buFont typeface="Arial" panose="020B0604020202020204" pitchFamily="34" charset="0"/>
              <a:buChar char="•"/>
            </a:pPr>
            <a:endParaRPr lang="es-ES" sz="2000" kern="100" dirty="0">
              <a:solidFill>
                <a:srgbClr val="002060"/>
              </a:solidFill>
              <a:latin typeface="Cambria "/>
              <a:ea typeface="Cambria Math" panose="02040503050406030204" pitchFamily="18" charset="0"/>
              <a:cs typeface="Times New Roman" panose="02020603050405020304" pitchFamily="18" charset="0"/>
            </a:endParaRPr>
          </a:p>
          <a:p>
            <a:pPr marL="285750" indent="-285750" algn="just">
              <a:buFont typeface="Arial" panose="020B0604020202020204" pitchFamily="34" charset="0"/>
              <a:buChar char="•"/>
            </a:pPr>
            <a:endParaRPr lang="es-ES" sz="2000" kern="100" dirty="0">
              <a:solidFill>
                <a:srgbClr val="002060"/>
              </a:solidFill>
              <a:latin typeface="Cambria "/>
              <a:ea typeface="Cambria Math" panose="02040503050406030204" pitchFamily="18" charset="0"/>
              <a:cs typeface="Times New Roman" panose="02020603050405020304" pitchFamily="18" charset="0"/>
            </a:endParaRPr>
          </a:p>
          <a:p>
            <a:pPr marL="285750" indent="-285750" algn="just">
              <a:buFont typeface="Arial" panose="020B0604020202020204" pitchFamily="34" charset="0"/>
              <a:buChar char="•"/>
            </a:pPr>
            <a:r>
              <a:rPr lang="es-ES" sz="2000" b="1" kern="100" dirty="0">
                <a:solidFill>
                  <a:srgbClr val="002060"/>
                </a:solidFill>
                <a:latin typeface="Cambria "/>
                <a:ea typeface="Cambria Math" panose="02040503050406030204" pitchFamily="18" charset="0"/>
                <a:cs typeface="Times New Roman" panose="02020603050405020304" pitchFamily="18" charset="0"/>
              </a:rPr>
              <a:t>Desde finales del siglo pasado, las democracias occidentales muestran signos de debilitamiento.</a:t>
            </a:r>
          </a:p>
          <a:p>
            <a:pPr marL="285750" indent="-285750" algn="just">
              <a:buFont typeface="Arial" panose="020B0604020202020204" pitchFamily="34" charset="0"/>
              <a:buChar char="•"/>
            </a:pPr>
            <a:endParaRPr lang="es-ES" sz="2000" kern="100" dirty="0">
              <a:solidFill>
                <a:srgbClr val="002060"/>
              </a:solidFill>
              <a:latin typeface="Cambria "/>
              <a:ea typeface="Cambria Math" panose="02040503050406030204" pitchFamily="18" charset="0"/>
              <a:cs typeface="Times New Roman" panose="02020603050405020304" pitchFamily="18" charset="0"/>
            </a:endParaRPr>
          </a:p>
          <a:p>
            <a:pPr marL="285750" indent="-285750" algn="just">
              <a:buFont typeface="Arial" panose="020B0604020202020204" pitchFamily="34" charset="0"/>
              <a:buChar char="•"/>
            </a:pPr>
            <a:r>
              <a:rPr lang="es-ES" sz="2000" b="1" kern="100" dirty="0">
                <a:solidFill>
                  <a:srgbClr val="002060"/>
                </a:solidFill>
                <a:latin typeface="Cambria "/>
                <a:ea typeface="Cambria Math" panose="02040503050406030204" pitchFamily="18" charset="0"/>
                <a:cs typeface="Times New Roman" panose="02020603050405020304" pitchFamily="18" charset="0"/>
              </a:rPr>
              <a:t>La desafección democrática tiene consecuencias negativas, como la disminución de la participación ciudadana y la aparición de fuerzas políticas autoritarias de corte populista, debido a la dificultad de los estados democráticos para abordar problemas sociales.</a:t>
            </a:r>
          </a:p>
          <a:p>
            <a:pPr algn="ctr"/>
            <a:endParaRPr lang="es-ES" sz="2000" b="1" kern="100" dirty="0">
              <a:solidFill>
                <a:srgbClr val="002060"/>
              </a:solidFill>
              <a:latin typeface="Cambria "/>
              <a:ea typeface="Cambria Math" panose="02040503050406030204" pitchFamily="18" charset="0"/>
              <a:cs typeface="Times New Roman" panose="02020603050405020304" pitchFamily="18" charset="0"/>
            </a:endParaRPr>
          </a:p>
          <a:p>
            <a:pPr algn="ctr"/>
            <a:endParaRPr lang="es-ES" sz="2000" b="1" kern="100" dirty="0">
              <a:solidFill>
                <a:srgbClr val="002060"/>
              </a:solidFill>
              <a:latin typeface="Cambria "/>
              <a:ea typeface="Cambria Math" panose="02040503050406030204" pitchFamily="18" charset="0"/>
              <a:cs typeface="Times New Roman" panose="02020603050405020304" pitchFamily="18" charset="0"/>
            </a:endParaRPr>
          </a:p>
          <a:p>
            <a:pPr algn="ctr"/>
            <a:r>
              <a:rPr lang="es-ES" sz="2800" b="1" kern="100" dirty="0">
                <a:solidFill>
                  <a:srgbClr val="002060"/>
                </a:solidFill>
                <a:latin typeface="Cambria "/>
                <a:ea typeface="Cambria Math" panose="02040503050406030204" pitchFamily="18" charset="0"/>
                <a:cs typeface="Times New Roman" panose="02020603050405020304" pitchFamily="18" charset="0"/>
              </a:rPr>
              <a:t>¿Cuáles son las actitudes hacia la Democracia en República Dominicana?</a:t>
            </a:r>
          </a:p>
          <a:p>
            <a:pPr marL="285750" indent="-285750">
              <a:buFont typeface="Arial" panose="020B0604020202020204" pitchFamily="34" charset="0"/>
              <a:buChar char="•"/>
            </a:pPr>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a:p>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a:p>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a:p>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a:p>
            <a:endParaRPr lang="es-ES" sz="2400" kern="100"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4">
            <a:extLst>
              <a:ext uri="{FF2B5EF4-FFF2-40B4-BE49-F238E27FC236}">
                <a16:creationId xmlns:a16="http://schemas.microsoft.com/office/drawing/2014/main" id="{F0E0FD50-CEC5-6424-43BF-89D9529172B8}"/>
              </a:ext>
            </a:extLst>
          </p:cNvPr>
          <p:cNvSpPr txBox="1">
            <a:spLocks/>
          </p:cNvSpPr>
          <p:nvPr/>
        </p:nvSpPr>
        <p:spPr>
          <a:xfrm>
            <a:off x="669506" y="585096"/>
            <a:ext cx="9285513"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Democracia</a:t>
            </a:r>
          </a:p>
        </p:txBody>
      </p:sp>
    </p:spTree>
    <p:extLst>
      <p:ext uri="{BB962C8B-B14F-4D97-AF65-F5344CB8AC3E}">
        <p14:creationId xmlns:p14="http://schemas.microsoft.com/office/powerpoint/2010/main" val="399048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4" name="Title 4">
            <a:extLst>
              <a:ext uri="{FF2B5EF4-FFF2-40B4-BE49-F238E27FC236}">
                <a16:creationId xmlns:a16="http://schemas.microsoft.com/office/drawing/2014/main" id="{92D6D3CB-C7A1-DBA7-FA1A-CE8AF17917B6}"/>
              </a:ext>
            </a:extLst>
          </p:cNvPr>
          <p:cNvSpPr txBox="1">
            <a:spLocks/>
          </p:cNvSpPr>
          <p:nvPr/>
        </p:nvSpPr>
        <p:spPr>
          <a:xfrm>
            <a:off x="491444" y="681037"/>
            <a:ext cx="11277203"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sz="3600" b="1" dirty="0">
                <a:solidFill>
                  <a:srgbClr val="002060"/>
                </a:solidFill>
                <a:latin typeface="Cambria" panose="02040503050406030204" pitchFamily="18" charset="0"/>
                <a:ea typeface="Cambria" panose="02040503050406030204" pitchFamily="18" charset="0"/>
              </a:rPr>
              <a:t>1. ¿Qué es democracia para los y las dominicanas? </a:t>
            </a:r>
            <a:br>
              <a:rPr lang="es-ES_tradnl" sz="3600" b="1" dirty="0">
                <a:solidFill>
                  <a:srgbClr val="002060"/>
                </a:solidFill>
                <a:latin typeface="Cambria" panose="02040503050406030204" pitchFamily="18" charset="0"/>
                <a:ea typeface="Cambria" panose="02040503050406030204" pitchFamily="18" charset="0"/>
              </a:rPr>
            </a:br>
            <a:endParaRPr lang="es-ES_tradnl" sz="2800" dirty="0">
              <a:solidFill>
                <a:srgbClr val="002060"/>
              </a:solidFill>
              <a:latin typeface="Cambria" panose="02040503050406030204" pitchFamily="18" charset="0"/>
              <a:ea typeface="Cambria" panose="02040503050406030204" pitchFamily="18" charset="0"/>
            </a:endParaRPr>
          </a:p>
        </p:txBody>
      </p:sp>
      <p:graphicFrame>
        <p:nvGraphicFramePr>
          <p:cNvPr id="5" name="Gráfico 4">
            <a:extLst>
              <a:ext uri="{FF2B5EF4-FFF2-40B4-BE49-F238E27FC236}">
                <a16:creationId xmlns:a16="http://schemas.microsoft.com/office/drawing/2014/main" id="{CBC00055-72DE-16CA-C3E3-27DAD1EDC94F}"/>
              </a:ext>
            </a:extLst>
          </p:cNvPr>
          <p:cNvGraphicFramePr/>
          <p:nvPr>
            <p:extLst>
              <p:ext uri="{D42A27DB-BD31-4B8C-83A1-F6EECF244321}">
                <p14:modId xmlns:p14="http://schemas.microsoft.com/office/powerpoint/2010/main" val="4280776457"/>
              </p:ext>
            </p:extLst>
          </p:nvPr>
        </p:nvGraphicFramePr>
        <p:xfrm>
          <a:off x="670287" y="1458758"/>
          <a:ext cx="7637970" cy="5034117"/>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a:extLst>
              <a:ext uri="{FF2B5EF4-FFF2-40B4-BE49-F238E27FC236}">
                <a16:creationId xmlns:a16="http://schemas.microsoft.com/office/drawing/2014/main" id="{6E32B294-363F-0904-D523-64A97C0FE79B}"/>
              </a:ext>
            </a:extLst>
          </p:cNvPr>
          <p:cNvSpPr txBox="1"/>
          <p:nvPr/>
        </p:nvSpPr>
        <p:spPr>
          <a:xfrm>
            <a:off x="8476170" y="1720711"/>
            <a:ext cx="3509704" cy="3693319"/>
          </a:xfrm>
          <a:prstGeom prst="rect">
            <a:avLst/>
          </a:prstGeom>
          <a:noFill/>
        </p:spPr>
        <p:txBody>
          <a:bodyPr wrap="square">
            <a:spAutoFit/>
          </a:bodyPr>
          <a:lstStyle/>
          <a:p>
            <a:pPr algn="just"/>
            <a:r>
              <a:rPr lang="es-ES" sz="1800" b="1"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"Imperio de la Ley" </a:t>
            </a:r>
          </a:p>
          <a:p>
            <a:pPr algn="just"/>
            <a:endParaRPr lang="es-ES" b="1" kern="1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algn="just"/>
            <a:r>
              <a:rPr lang="es-ES" sz="18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Esto sugiere una preocupación generalizada por la percepción de que las leyes no se aplican de manera imparcial y transparente.</a:t>
            </a:r>
            <a:br>
              <a:rPr lang="es-ES" sz="18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br>
            <a:br>
              <a:rPr lang="es-ES" sz="18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br>
            <a:r>
              <a:rPr lang="es-ES" sz="1800" b="1"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“Igualdad Social” </a:t>
            </a:r>
          </a:p>
          <a:p>
            <a:pPr algn="just"/>
            <a:endParaRPr lang="es-ES" b="1" kern="1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algn="just"/>
            <a:r>
              <a:rPr lang="es-ES" sz="1800" kern="1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Esto refleja una preocupación por las desigualdades en el acceso a derechos fundamentales como la salud, la educación y los ingresos.</a:t>
            </a:r>
            <a:endParaRPr lang="es-ES" dirty="0">
              <a:solidFill>
                <a:srgbClr val="002060"/>
              </a:solidFill>
              <a:latin typeface="Cambria" panose="02040503050406030204" pitchFamily="18" charset="0"/>
              <a:ea typeface="Cambria" panose="02040503050406030204" pitchFamily="18" charset="0"/>
            </a:endParaRPr>
          </a:p>
        </p:txBody>
      </p:sp>
      <p:sp>
        <p:nvSpPr>
          <p:cNvPr id="8" name="CuadroTexto 7">
            <a:extLst>
              <a:ext uri="{FF2B5EF4-FFF2-40B4-BE49-F238E27FC236}">
                <a16:creationId xmlns:a16="http://schemas.microsoft.com/office/drawing/2014/main" id="{D1F5228F-DFF8-8594-B96F-A112CD3F3809}"/>
              </a:ext>
            </a:extLst>
          </p:cNvPr>
          <p:cNvSpPr txBox="1"/>
          <p:nvPr/>
        </p:nvSpPr>
        <p:spPr>
          <a:xfrm>
            <a:off x="1015764" y="5899964"/>
            <a:ext cx="6131560" cy="261610"/>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r>
              <a:rPr lang="es-ES" sz="1050" dirty="0">
                <a:solidFill>
                  <a:srgbClr val="002060"/>
                </a:solidFill>
              </a:rPr>
              <a:t>.</a:t>
            </a:r>
          </a:p>
        </p:txBody>
      </p:sp>
    </p:spTree>
    <p:extLst>
      <p:ext uri="{BB962C8B-B14F-4D97-AF65-F5344CB8AC3E}">
        <p14:creationId xmlns:p14="http://schemas.microsoft.com/office/powerpoint/2010/main" val="1646531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745489487"/>
              </p:ext>
            </p:extLst>
          </p:nvPr>
        </p:nvGraphicFramePr>
        <p:xfrm>
          <a:off x="0" y="-25807"/>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5807"/>
                        <a:ext cx="12260093" cy="6898283"/>
                      </a:xfrm>
                      <a:prstGeom prst="rect">
                        <a:avLst/>
                      </a:prstGeom>
                    </p:spPr>
                  </p:pic>
                </p:oleObj>
              </mc:Fallback>
            </mc:AlternateContent>
          </a:graphicData>
        </a:graphic>
      </p:graphicFrame>
      <p:grpSp>
        <p:nvGrpSpPr>
          <p:cNvPr id="13" name="Grupo 12">
            <a:extLst>
              <a:ext uri="{FF2B5EF4-FFF2-40B4-BE49-F238E27FC236}">
                <a16:creationId xmlns:a16="http://schemas.microsoft.com/office/drawing/2014/main" id="{022D0C0C-9ACC-7C4B-A69B-F4478FF2A66D}"/>
              </a:ext>
            </a:extLst>
          </p:cNvPr>
          <p:cNvGrpSpPr/>
          <p:nvPr/>
        </p:nvGrpSpPr>
        <p:grpSpPr>
          <a:xfrm>
            <a:off x="1689068" y="2853026"/>
            <a:ext cx="3194219" cy="570308"/>
            <a:chOff x="5588130" y="2419798"/>
            <a:chExt cx="2140437" cy="579611"/>
          </a:xfrm>
        </p:grpSpPr>
        <p:sp>
          <p:nvSpPr>
            <p:cNvPr id="14" name="Rectángulo: esquinas superiores redondeadas 13">
              <a:extLst>
                <a:ext uri="{FF2B5EF4-FFF2-40B4-BE49-F238E27FC236}">
                  <a16:creationId xmlns:a16="http://schemas.microsoft.com/office/drawing/2014/main" id="{C57425D5-7805-86E1-7EEA-33A24D4BC387}"/>
                </a:ext>
              </a:extLst>
            </p:cNvPr>
            <p:cNvSpPr/>
            <p:nvPr/>
          </p:nvSpPr>
          <p:spPr>
            <a:xfrm rot="16200000">
              <a:off x="6362767" y="1645161"/>
              <a:ext cx="579611" cy="2128886"/>
            </a:xfrm>
            <a:prstGeom prst="round2SameRect">
              <a:avLst>
                <a:gd name="adj1" fmla="val 16670"/>
                <a:gd name="adj2" fmla="val 0"/>
              </a:avLst>
            </a:prstGeom>
            <a:solidFill>
              <a:schemeClr val="accent2"/>
            </a:solidFill>
            <a:ln w="12700" cap="flat" cmpd="sng" algn="ctr">
              <a:solidFill>
                <a:schemeClr val="accent2"/>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3200" b="0" i="0" u="none" strike="noStrike" kern="0" cap="none" spc="0" normalizeH="0" baseline="0" noProof="0">
                <a:ln>
                  <a:noFill/>
                </a:ln>
                <a:solidFill>
                  <a:prstClr val="white">
                    <a:hueOff val="0"/>
                    <a:satOff val="0"/>
                    <a:lumOff val="0"/>
                    <a:alphaOff val="0"/>
                  </a:prstClr>
                </a:solidFill>
                <a:effectLst/>
                <a:uLnTx/>
                <a:uFillTx/>
                <a:latin typeface="gotham rounded"/>
                <a:ea typeface="+mn-ea"/>
                <a:cs typeface="+mn-cs"/>
              </a:endParaRPr>
            </a:p>
          </p:txBody>
        </p:sp>
        <p:sp>
          <p:nvSpPr>
            <p:cNvPr id="15" name="Rectángulo: esquinas superiores redondeadas 4">
              <a:extLst>
                <a:ext uri="{FF2B5EF4-FFF2-40B4-BE49-F238E27FC236}">
                  <a16:creationId xmlns:a16="http://schemas.microsoft.com/office/drawing/2014/main" id="{96FFB00F-FB7E-D3ED-53C5-0884D6620CBA}"/>
                </a:ext>
              </a:extLst>
            </p:cNvPr>
            <p:cNvSpPr txBox="1"/>
            <p:nvPr/>
          </p:nvSpPr>
          <p:spPr>
            <a:xfrm>
              <a:off x="5627980" y="2444927"/>
              <a:ext cx="2100587" cy="523013"/>
            </a:xfrm>
            <a:prstGeom prst="rect">
              <a:avLst/>
            </a:prstGeom>
            <a:solidFill>
              <a:schemeClr val="accent2"/>
            </a:solidFill>
            <a:ln>
              <a:solidFill>
                <a:schemeClr val="accent2"/>
              </a:solidFill>
            </a:ln>
            <a:effectLst/>
          </p:spPr>
          <p:txBody>
            <a:bodyPr spcFirstLastPara="0" vert="horz" wrap="square" lIns="72390" tIns="120650" rIns="108585" bIns="120650" numCol="1" spcCol="1270" anchor="t" anchorCtr="0">
              <a:noAutofit/>
            </a:bodyPr>
            <a:lstStyle/>
            <a:p>
              <a:pPr marL="0" marR="0" lvl="0" indent="0" algn="ctr" defTabSz="844550" eaLnBrk="1" fontAlgn="auto" latinLnBrk="0" hangingPunct="1">
                <a:lnSpc>
                  <a:spcPct val="90000"/>
                </a:lnSpc>
                <a:spcBef>
                  <a:spcPct val="0"/>
                </a:spcBef>
                <a:spcAft>
                  <a:spcPct val="35000"/>
                </a:spcAft>
                <a:buClrTx/>
                <a:buSzTx/>
                <a:buFontTx/>
                <a:buNone/>
                <a:tabLst/>
                <a:defRPr/>
              </a:pPr>
              <a:r>
                <a:rPr kumimoji="0" lang="en-US" sz="3200" b="1" i="0" u="none" strike="noStrike" kern="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DEMOCRACIA</a:t>
              </a:r>
            </a:p>
          </p:txBody>
        </p:sp>
      </p:grpSp>
      <p:sp>
        <p:nvSpPr>
          <p:cNvPr id="17" name="Rectángulo: esquinas superiores redondeadas 16">
            <a:extLst>
              <a:ext uri="{FF2B5EF4-FFF2-40B4-BE49-F238E27FC236}">
                <a16:creationId xmlns:a16="http://schemas.microsoft.com/office/drawing/2014/main" id="{894C5E78-BFDB-460D-0C37-A20E340EE89C}"/>
              </a:ext>
            </a:extLst>
          </p:cNvPr>
          <p:cNvSpPr/>
          <p:nvPr/>
        </p:nvSpPr>
        <p:spPr>
          <a:xfrm rot="5400000">
            <a:off x="9163561" y="1738767"/>
            <a:ext cx="764920" cy="2919880"/>
          </a:xfrm>
          <a:prstGeom prst="round2SameRect">
            <a:avLst>
              <a:gd name="adj1" fmla="val 16670"/>
              <a:gd name="adj2" fmla="val 0"/>
            </a:avLst>
          </a:prstGeom>
          <a:solidFill>
            <a:schemeClr val="accent2"/>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3200" b="0" i="0" u="none" strike="noStrike" kern="0" cap="none" spc="0" normalizeH="0" baseline="0" noProof="0" dirty="0">
              <a:ln>
                <a:noFill/>
              </a:ln>
              <a:solidFill>
                <a:prstClr val="white">
                  <a:hueOff val="0"/>
                  <a:satOff val="0"/>
                  <a:lumOff val="0"/>
                  <a:alphaOff val="0"/>
                </a:prstClr>
              </a:solidFill>
              <a:effectLst/>
              <a:uLnTx/>
              <a:uFillTx/>
              <a:latin typeface="gotham rounded"/>
              <a:ea typeface="+mn-ea"/>
              <a:cs typeface="+mn-cs"/>
            </a:endParaRPr>
          </a:p>
        </p:txBody>
      </p:sp>
      <p:sp>
        <p:nvSpPr>
          <p:cNvPr id="19" name="Flecha: circular 18">
            <a:extLst>
              <a:ext uri="{FF2B5EF4-FFF2-40B4-BE49-F238E27FC236}">
                <a16:creationId xmlns:a16="http://schemas.microsoft.com/office/drawing/2014/main" id="{CBAE4C33-4612-58D6-8328-4DC46A78860A}"/>
              </a:ext>
            </a:extLst>
          </p:cNvPr>
          <p:cNvSpPr/>
          <p:nvPr/>
        </p:nvSpPr>
        <p:spPr>
          <a:xfrm>
            <a:off x="4880282" y="1512785"/>
            <a:ext cx="2847252" cy="2521744"/>
          </a:xfrm>
          <a:prstGeom prst="circularArrow">
            <a:avLst>
              <a:gd name="adj1" fmla="val 12500"/>
              <a:gd name="adj2" fmla="val 1142322"/>
              <a:gd name="adj3" fmla="val 20457678"/>
              <a:gd name="adj4" fmla="val 10800000"/>
              <a:gd name="adj5" fmla="val 12500"/>
            </a:avLst>
          </a:prstGeom>
          <a:solidFill>
            <a:srgbClr val="002060"/>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gotham rounded"/>
              <a:ea typeface="+mn-ea"/>
              <a:cs typeface="+mn-cs"/>
            </a:endParaRPr>
          </a:p>
        </p:txBody>
      </p:sp>
      <p:sp>
        <p:nvSpPr>
          <p:cNvPr id="20" name="Flecha: circular 19">
            <a:extLst>
              <a:ext uri="{FF2B5EF4-FFF2-40B4-BE49-F238E27FC236}">
                <a16:creationId xmlns:a16="http://schemas.microsoft.com/office/drawing/2014/main" id="{351B3DC7-79E1-A1C5-A06F-E62B3B2E325B}"/>
              </a:ext>
            </a:extLst>
          </p:cNvPr>
          <p:cNvSpPr/>
          <p:nvPr/>
        </p:nvSpPr>
        <p:spPr>
          <a:xfrm rot="10800000">
            <a:off x="4835265" y="2207926"/>
            <a:ext cx="2937286" cy="2521746"/>
          </a:xfrm>
          <a:prstGeom prst="circularArrow">
            <a:avLst>
              <a:gd name="adj1" fmla="val 12500"/>
              <a:gd name="adj2" fmla="val 1142322"/>
              <a:gd name="adj3" fmla="val 20457678"/>
              <a:gd name="adj4" fmla="val 10800000"/>
              <a:gd name="adj5" fmla="val 12500"/>
            </a:avLst>
          </a:prstGeom>
          <a:solidFill>
            <a:srgbClr val="002060"/>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gotham rounded"/>
              <a:ea typeface="+mn-ea"/>
              <a:cs typeface="+mn-cs"/>
            </a:endParaRPr>
          </a:p>
        </p:txBody>
      </p:sp>
      <p:pic>
        <p:nvPicPr>
          <p:cNvPr id="21" name="Imagen 20" descr="Imagen en blanco y negro de una persona con los brazos cruzados&#10;&#10;Descripción generada automáticamente con confianza baja">
            <a:extLst>
              <a:ext uri="{FF2B5EF4-FFF2-40B4-BE49-F238E27FC236}">
                <a16:creationId xmlns:a16="http://schemas.microsoft.com/office/drawing/2014/main" id="{181AA953-31D4-4E93-1C99-3AA277BABCC2}"/>
              </a:ext>
            </a:extLst>
          </p:cNvPr>
          <p:cNvPicPr>
            <a:picLocks noChangeAspect="1"/>
          </p:cNvPicPr>
          <p:nvPr/>
        </p:nvPicPr>
        <p:blipFill>
          <a:blip r:embed="rId4"/>
          <a:stretch>
            <a:fillRect/>
          </a:stretch>
        </p:blipFill>
        <p:spPr>
          <a:xfrm>
            <a:off x="294894" y="897958"/>
            <a:ext cx="5173712" cy="6898283"/>
          </a:xfrm>
          <a:prstGeom prst="rect">
            <a:avLst/>
          </a:prstGeom>
        </p:spPr>
      </p:pic>
      <p:sp>
        <p:nvSpPr>
          <p:cNvPr id="22" name="Rectángulo: esquinas superiores redondeadas 6">
            <a:extLst>
              <a:ext uri="{FF2B5EF4-FFF2-40B4-BE49-F238E27FC236}">
                <a16:creationId xmlns:a16="http://schemas.microsoft.com/office/drawing/2014/main" id="{A83BA8D6-0DBC-4E17-EF9D-251EBE75D46A}"/>
              </a:ext>
            </a:extLst>
          </p:cNvPr>
          <p:cNvSpPr txBox="1"/>
          <p:nvPr/>
        </p:nvSpPr>
        <p:spPr>
          <a:xfrm>
            <a:off x="8356736" y="2854932"/>
            <a:ext cx="2378569" cy="560259"/>
          </a:xfrm>
          <a:prstGeom prst="rect">
            <a:avLst/>
          </a:prstGeom>
          <a:solidFill>
            <a:schemeClr val="accent2"/>
          </a:solidFill>
          <a:ln>
            <a:noFill/>
          </a:ln>
          <a:effectLst/>
        </p:spPr>
        <p:txBody>
          <a:bodyPr spcFirstLastPara="0" vert="horz" wrap="square" lIns="108585" tIns="120650" rIns="72390" bIns="120650" numCol="1" spcCol="1270" anchor="t" anchorCtr="0">
            <a:noAutofit/>
          </a:bodyPr>
          <a:lstStyle/>
          <a:p>
            <a:pPr marL="0" marR="0" lvl="0" indent="0" algn="ctr" defTabSz="844550" eaLnBrk="1" fontAlgn="auto" latinLnBrk="0" hangingPunct="1">
              <a:lnSpc>
                <a:spcPct val="90000"/>
              </a:lnSpc>
              <a:spcBef>
                <a:spcPct val="0"/>
              </a:spcBef>
              <a:spcAft>
                <a:spcPct val="35000"/>
              </a:spcAft>
              <a:buClrTx/>
              <a:buSzTx/>
              <a:buFontTx/>
              <a:buNone/>
              <a:tabLst/>
              <a:defRPr/>
            </a:pPr>
            <a:r>
              <a:rPr kumimoji="0" lang="en-US" sz="3200" b="1" i="0" u="none" strike="noStrike" kern="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IGUALDAD</a:t>
            </a:r>
          </a:p>
        </p:txBody>
      </p:sp>
      <p:sp>
        <p:nvSpPr>
          <p:cNvPr id="24" name="Title 4">
            <a:extLst>
              <a:ext uri="{FF2B5EF4-FFF2-40B4-BE49-F238E27FC236}">
                <a16:creationId xmlns:a16="http://schemas.microsoft.com/office/drawing/2014/main" id="{90CA3E08-557E-ECAA-5DE8-405C2004074B}"/>
              </a:ext>
            </a:extLst>
          </p:cNvPr>
          <p:cNvSpPr txBox="1">
            <a:spLocks/>
          </p:cNvSpPr>
          <p:nvPr/>
        </p:nvSpPr>
        <p:spPr>
          <a:xfrm>
            <a:off x="893445" y="556456"/>
            <a:ext cx="10405110"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_tradnl" sz="4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¿Qué es democracia para la gente en RD?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_tradnl"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Vinculada a la igualdad en derechos y deberes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ES_tradnl" sz="4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543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812826892"/>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14" name="CuadroTexto 13">
            <a:extLst>
              <a:ext uri="{FF2B5EF4-FFF2-40B4-BE49-F238E27FC236}">
                <a16:creationId xmlns:a16="http://schemas.microsoft.com/office/drawing/2014/main" id="{A3D9600E-8BFD-6F44-3A16-64F16FA6A75D}"/>
              </a:ext>
            </a:extLst>
          </p:cNvPr>
          <p:cNvSpPr txBox="1"/>
          <p:nvPr/>
        </p:nvSpPr>
        <p:spPr>
          <a:xfrm>
            <a:off x="264040" y="77738"/>
            <a:ext cx="10853726" cy="954107"/>
          </a:xfrm>
          <a:prstGeom prst="rect">
            <a:avLst/>
          </a:prstGeom>
          <a:noFill/>
        </p:spPr>
        <p:txBody>
          <a:bodyPr wrap="square">
            <a:spAutoFit/>
          </a:bodyPr>
          <a:lstStyle/>
          <a:p>
            <a:pPr algn="ct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Factores determinantes en la problematización del Imperio de la Ley y la Igualdad Social</a:t>
            </a:r>
            <a:endParaRPr lang="es-ES" sz="1600" dirty="0">
              <a:latin typeface="Cambria" panose="02040503050406030204" pitchFamily="18" charset="0"/>
              <a:ea typeface="Cambria" panose="02040503050406030204" pitchFamily="18" charset="0"/>
            </a:endParaRPr>
          </a:p>
        </p:txBody>
      </p:sp>
      <p:graphicFrame>
        <p:nvGraphicFramePr>
          <p:cNvPr id="17" name="Gráfico 16">
            <a:extLst>
              <a:ext uri="{FF2B5EF4-FFF2-40B4-BE49-F238E27FC236}">
                <a16:creationId xmlns:a16="http://schemas.microsoft.com/office/drawing/2014/main" id="{67B97938-A2E5-84C6-6CB9-90C289CE4C70}"/>
              </a:ext>
            </a:extLst>
          </p:cNvPr>
          <p:cNvGraphicFramePr>
            <a:graphicFrameLocks/>
          </p:cNvGraphicFramePr>
          <p:nvPr>
            <p:extLst>
              <p:ext uri="{D42A27DB-BD31-4B8C-83A1-F6EECF244321}">
                <p14:modId xmlns:p14="http://schemas.microsoft.com/office/powerpoint/2010/main" val="4243047799"/>
              </p:ext>
            </p:extLst>
          </p:nvPr>
        </p:nvGraphicFramePr>
        <p:xfrm>
          <a:off x="696860" y="1590912"/>
          <a:ext cx="6395323" cy="388433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a16="http://schemas.microsoft.com/office/drawing/2014/main" id="{342171EA-6BF9-3523-72CA-75182AD2435D}"/>
              </a:ext>
            </a:extLst>
          </p:cNvPr>
          <p:cNvGraphicFramePr>
            <a:graphicFrameLocks/>
          </p:cNvGraphicFramePr>
          <p:nvPr>
            <p:extLst>
              <p:ext uri="{D42A27DB-BD31-4B8C-83A1-F6EECF244321}">
                <p14:modId xmlns:p14="http://schemas.microsoft.com/office/powerpoint/2010/main" val="584892595"/>
              </p:ext>
            </p:extLst>
          </p:nvPr>
        </p:nvGraphicFramePr>
        <p:xfrm>
          <a:off x="6745049" y="1690688"/>
          <a:ext cx="5446951" cy="3860289"/>
        </p:xfrm>
        <a:graphic>
          <a:graphicData uri="http://schemas.openxmlformats.org/drawingml/2006/chart">
            <c:chart xmlns:c="http://schemas.openxmlformats.org/drawingml/2006/chart" xmlns:r="http://schemas.openxmlformats.org/officeDocument/2006/relationships" r:id="rId5"/>
          </a:graphicData>
        </a:graphic>
      </p:graphicFrame>
      <p:sp>
        <p:nvSpPr>
          <p:cNvPr id="26" name="CuadroTexto 25">
            <a:extLst>
              <a:ext uri="{FF2B5EF4-FFF2-40B4-BE49-F238E27FC236}">
                <a16:creationId xmlns:a16="http://schemas.microsoft.com/office/drawing/2014/main" id="{D891F477-F880-4A39-A73F-53883EBA1FF3}"/>
              </a:ext>
            </a:extLst>
          </p:cNvPr>
          <p:cNvSpPr txBox="1"/>
          <p:nvPr/>
        </p:nvSpPr>
        <p:spPr>
          <a:xfrm>
            <a:off x="3682649" y="5699712"/>
            <a:ext cx="6131560" cy="261610"/>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r>
              <a:rPr lang="es-ES" sz="1050" dirty="0">
                <a:solidFill>
                  <a:srgbClr val="002060"/>
                </a:solidFill>
              </a:rPr>
              <a:t>.</a:t>
            </a:r>
          </a:p>
        </p:txBody>
      </p:sp>
    </p:spTree>
    <p:extLst>
      <p:ext uri="{BB962C8B-B14F-4D97-AF65-F5344CB8AC3E}">
        <p14:creationId xmlns:p14="http://schemas.microsoft.com/office/powerpoint/2010/main" val="1018468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843321959"/>
              </p:ext>
            </p:extLst>
          </p:nvPr>
        </p:nvGraphicFramePr>
        <p:xfrm>
          <a:off x="-34047"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34047" y="-40283"/>
                        <a:ext cx="12260093" cy="6898283"/>
                      </a:xfrm>
                      <a:prstGeom prst="rect">
                        <a:avLst/>
                      </a:prstGeom>
                    </p:spPr>
                  </p:pic>
                </p:oleObj>
              </mc:Fallback>
            </mc:AlternateContent>
          </a:graphicData>
        </a:graphic>
      </p:graphicFrame>
      <p:sp>
        <p:nvSpPr>
          <p:cNvPr id="4" name="CuadroTexto 3">
            <a:extLst>
              <a:ext uri="{FF2B5EF4-FFF2-40B4-BE49-F238E27FC236}">
                <a16:creationId xmlns:a16="http://schemas.microsoft.com/office/drawing/2014/main" id="{FE94D19A-891B-AC00-E568-3335FBE4F3DB}"/>
              </a:ext>
            </a:extLst>
          </p:cNvPr>
          <p:cNvSpPr txBox="1"/>
          <p:nvPr/>
        </p:nvSpPr>
        <p:spPr>
          <a:xfrm>
            <a:off x="838199" y="790645"/>
            <a:ext cx="105156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accent2"/>
                </a:solidFill>
                <a:latin typeface="+mj-lt"/>
              </a:rPr>
              <a:t>2. </a:t>
            </a:r>
            <a:r>
              <a:rPr lang="en-US" sz="4000" b="1" dirty="0" err="1">
                <a:solidFill>
                  <a:schemeClr val="accent2"/>
                </a:solidFill>
                <a:latin typeface="+mj-lt"/>
              </a:rPr>
              <a:t>Apoyo</a:t>
            </a:r>
            <a:r>
              <a:rPr lang="en-US" sz="4000" b="1" dirty="0">
                <a:solidFill>
                  <a:schemeClr val="accent2"/>
                </a:solidFill>
                <a:latin typeface="+mj-lt"/>
              </a:rPr>
              <a:t> a la </a:t>
            </a:r>
            <a:r>
              <a:rPr lang="en-US" sz="4000" b="1" dirty="0" err="1">
                <a:solidFill>
                  <a:schemeClr val="accent2"/>
                </a:solidFill>
                <a:latin typeface="+mj-lt"/>
              </a:rPr>
              <a:t>democracia</a:t>
            </a:r>
            <a:r>
              <a:rPr lang="en-US" sz="4000" b="1" dirty="0">
                <a:solidFill>
                  <a:schemeClr val="accent2"/>
                </a:solidFill>
                <a:latin typeface="+mj-lt"/>
              </a:rPr>
              <a:t> </a:t>
            </a:r>
            <a:r>
              <a:rPr lang="en-US" sz="4000" b="1" dirty="0" err="1">
                <a:solidFill>
                  <a:schemeClr val="accent2"/>
                </a:solidFill>
                <a:latin typeface="+mj-lt"/>
              </a:rPr>
              <a:t>como</a:t>
            </a:r>
            <a:r>
              <a:rPr lang="en-US" sz="4000" b="1" dirty="0">
                <a:solidFill>
                  <a:schemeClr val="accent2"/>
                </a:solidFill>
                <a:latin typeface="+mj-lt"/>
              </a:rPr>
              <a:t> </a:t>
            </a:r>
            <a:r>
              <a:rPr lang="en-US" sz="4000" b="1" dirty="0" err="1">
                <a:solidFill>
                  <a:schemeClr val="accent2"/>
                </a:solidFill>
                <a:latin typeface="+mj-lt"/>
              </a:rPr>
              <a:t>sistema</a:t>
            </a:r>
            <a:r>
              <a:rPr lang="en-US" sz="4000" b="1" dirty="0">
                <a:solidFill>
                  <a:schemeClr val="accent2"/>
                </a:solidFill>
                <a:latin typeface="+mj-lt"/>
              </a:rPr>
              <a:t> </a:t>
            </a:r>
            <a:r>
              <a:rPr lang="en-US" sz="4000" b="1" dirty="0" err="1">
                <a:solidFill>
                  <a:schemeClr val="accent2"/>
                </a:solidFill>
                <a:latin typeface="+mj-lt"/>
              </a:rPr>
              <a:t>político</a:t>
            </a:r>
            <a:r>
              <a:rPr lang="en-US" sz="4000" b="1" dirty="0">
                <a:solidFill>
                  <a:schemeClr val="accent2"/>
                </a:solidFill>
                <a:latin typeface="+mj-lt"/>
              </a:rPr>
              <a:t> </a:t>
            </a:r>
            <a:endParaRPr kumimoji="0" lang="es-ES_tradnl" sz="4000" b="1" i="0" u="none" strike="noStrike" kern="1200" cap="none" spc="0" normalizeH="0" baseline="0" noProof="0" dirty="0">
              <a:ln>
                <a:noFill/>
              </a:ln>
              <a:solidFill>
                <a:schemeClr val="accent2"/>
              </a:solidFill>
              <a:effectLst/>
              <a:uLnTx/>
              <a:uFillTx/>
              <a:latin typeface="gotham rounded"/>
              <a:ea typeface="+mn-ea"/>
              <a:cs typeface="+mn-cs"/>
            </a:endParaRPr>
          </a:p>
        </p:txBody>
      </p:sp>
      <p:sp>
        <p:nvSpPr>
          <p:cNvPr id="5" name="Text Placeholder 13">
            <a:extLst>
              <a:ext uri="{FF2B5EF4-FFF2-40B4-BE49-F238E27FC236}">
                <a16:creationId xmlns:a16="http://schemas.microsoft.com/office/drawing/2014/main" id="{AB44DCB7-3FA6-6109-C56D-C4DD2C29E435}"/>
              </a:ext>
            </a:extLst>
          </p:cNvPr>
          <p:cNvSpPr txBox="1">
            <a:spLocks/>
          </p:cNvSpPr>
          <p:nvPr/>
        </p:nvSpPr>
        <p:spPr>
          <a:xfrm>
            <a:off x="993058" y="1825625"/>
            <a:ext cx="9444483" cy="4119172"/>
          </a:xfrm>
          <a:prstGeom prst="rect">
            <a:avLst/>
          </a:prstGeom>
        </p:spPr>
        <p:txBody>
          <a:bodyPr vert="horz" lIns="91440" tIns="45720" rIns="91440" bIns="45720" rtlCol="0" anchor="t">
            <a:noAutofit/>
          </a:bodyPr>
          <a:lstStyle>
            <a:defPPr>
              <a:defRPr lang="es-DO"/>
            </a:defPPr>
            <a:lvl1pPr marL="0" algn="l" defTabSz="914400" rtl="0" eaLnBrk="1" latinLnBrk="0" hangingPunct="1">
              <a:defRPr sz="1200" b="0" i="0" kern="1200">
                <a:solidFill>
                  <a:schemeClr val="tx1"/>
                </a:solidFill>
                <a:latin typeface="Gotham Rounded Medium" panose="020000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lgn="just">
              <a:spcBef>
                <a:spcPts val="600"/>
              </a:spcBef>
              <a:spcAft>
                <a:spcPts val="1200"/>
              </a:spcAft>
            </a:pPr>
            <a:endParaRPr lang="en-US" b="1" dirty="0">
              <a:solidFill>
                <a:srgbClr val="002060"/>
              </a:solidFill>
              <a:latin typeface="Cambria" panose="02040503050406030204" pitchFamily="18" charset="0"/>
              <a:ea typeface="Cambria" panose="02040503050406030204" pitchFamily="18" charset="0"/>
            </a:endParaRPr>
          </a:p>
          <a:p>
            <a:pPr lvl="1" algn="just">
              <a:spcBef>
                <a:spcPts val="600"/>
              </a:spcBef>
              <a:spcAft>
                <a:spcPts val="1200"/>
              </a:spcAft>
            </a:pPr>
            <a:r>
              <a:rPr lang="es-ES" sz="2400" dirty="0">
                <a:solidFill>
                  <a:srgbClr val="002060"/>
                </a:solidFill>
                <a:latin typeface="Cambria" panose="02040503050406030204" pitchFamily="18" charset="0"/>
                <a:ea typeface="Cambria" panose="02040503050406030204" pitchFamily="18" charset="0"/>
                <a:cs typeface="Times New Roman" panose="02020603050405020304" pitchFamily="18" charset="0"/>
              </a:rPr>
              <a:t>El apoyo a la democracia se refiere a la adhesión de la población a los valores democráticos y su compromiso con las reglas del juego democrático.</a:t>
            </a:r>
            <a:endParaRPr lang="en-US" sz="2400"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lvl="1" algn="just">
              <a:spcBef>
                <a:spcPts val="600"/>
              </a:spcBef>
              <a:spcAft>
                <a:spcPts val="1200"/>
              </a:spcAft>
            </a:pPr>
            <a:r>
              <a:rPr lang="en-US" sz="2400" b="1" dirty="0" err="1">
                <a:solidFill>
                  <a:srgbClr val="002060"/>
                </a:solidFill>
                <a:latin typeface="Cambria" panose="02040503050406030204" pitchFamily="18" charset="0"/>
                <a:ea typeface="Cambria" panose="02040503050406030204" pitchFamily="18" charset="0"/>
              </a:rPr>
              <a:t>Suele</a:t>
            </a:r>
            <a:r>
              <a:rPr lang="en-US" sz="2400" b="1" dirty="0">
                <a:solidFill>
                  <a:srgbClr val="002060"/>
                </a:solidFill>
                <a:latin typeface="Cambria" panose="02040503050406030204" pitchFamily="18" charset="0"/>
                <a:ea typeface="Cambria" panose="02040503050406030204" pitchFamily="18" charset="0"/>
              </a:rPr>
              <a:t> ser </a:t>
            </a:r>
            <a:r>
              <a:rPr lang="en-US" sz="2400" b="1" dirty="0" err="1">
                <a:solidFill>
                  <a:srgbClr val="002060"/>
                </a:solidFill>
                <a:latin typeface="Cambria" panose="02040503050406030204" pitchFamily="18" charset="0"/>
                <a:ea typeface="Cambria" panose="02040503050406030204" pitchFamily="18" charset="0"/>
              </a:rPr>
              <a:t>estable</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en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el</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tiempo</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valores</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democráticos</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profundamente</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arraigados</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socialización</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primaria</a:t>
            </a:r>
            <a:r>
              <a:rPr lang="en-US" sz="2400" dirty="0">
                <a:solidFill>
                  <a:srgbClr val="002060"/>
                </a:solidFill>
                <a:latin typeface="Cambria" panose="02040503050406030204" pitchFamily="18" charset="0"/>
                <a:ea typeface="Cambria" panose="02040503050406030204" pitchFamily="18" charset="0"/>
              </a:rPr>
              <a:t>) no </a:t>
            </a:r>
            <a:r>
              <a:rPr lang="en-US" sz="2400" dirty="0" err="1">
                <a:solidFill>
                  <a:srgbClr val="002060"/>
                </a:solidFill>
                <a:latin typeface="Cambria" panose="02040503050406030204" pitchFamily="18" charset="0"/>
                <a:ea typeface="Cambria" panose="02040503050406030204" pitchFamily="18" charset="0"/>
              </a:rPr>
              <a:t>dependientes</a:t>
            </a:r>
            <a:r>
              <a:rPr lang="en-US" sz="2400" dirty="0">
                <a:solidFill>
                  <a:srgbClr val="002060"/>
                </a:solidFill>
                <a:latin typeface="Cambria" panose="02040503050406030204" pitchFamily="18" charset="0"/>
                <a:ea typeface="Cambria" panose="02040503050406030204" pitchFamily="18" charset="0"/>
              </a:rPr>
              <a:t> de </a:t>
            </a:r>
            <a:r>
              <a:rPr lang="en-US" sz="2400" dirty="0" err="1">
                <a:solidFill>
                  <a:srgbClr val="002060"/>
                </a:solidFill>
                <a:latin typeface="Cambria" panose="02040503050406030204" pitchFamily="18" charset="0"/>
                <a:ea typeface="Cambria" panose="02040503050406030204" pitchFamily="18" charset="0"/>
              </a:rPr>
              <a:t>coyunturas</a:t>
            </a:r>
            <a:r>
              <a:rPr lang="en-US" sz="2400" dirty="0">
                <a:solidFill>
                  <a:srgbClr val="002060"/>
                </a:solidFill>
                <a:latin typeface="Cambria" panose="02040503050406030204" pitchFamily="18" charset="0"/>
                <a:ea typeface="Cambria" panose="02040503050406030204" pitchFamily="18" charset="0"/>
              </a:rPr>
              <a:t> </a:t>
            </a:r>
            <a:r>
              <a:rPr lang="en-US" sz="2400" dirty="0" err="1">
                <a:solidFill>
                  <a:srgbClr val="002060"/>
                </a:solidFill>
                <a:latin typeface="Cambria" panose="02040503050406030204" pitchFamily="18" charset="0"/>
                <a:ea typeface="Cambria" panose="02040503050406030204" pitchFamily="18" charset="0"/>
              </a:rPr>
              <a:t>políticas</a:t>
            </a:r>
            <a:r>
              <a:rPr lang="en-US" sz="2400" dirty="0">
                <a:solidFill>
                  <a:srgbClr val="002060"/>
                </a:solidFill>
                <a:latin typeface="Cambria" panose="02040503050406030204" pitchFamily="18" charset="0"/>
                <a:ea typeface="Cambria" panose="02040503050406030204" pitchFamily="18" charset="0"/>
              </a:rPr>
              <a:t> o </a:t>
            </a:r>
            <a:r>
              <a:rPr lang="en-US" sz="2400" dirty="0" err="1">
                <a:solidFill>
                  <a:srgbClr val="002060"/>
                </a:solidFill>
                <a:latin typeface="Cambria" panose="02040503050406030204" pitchFamily="18" charset="0"/>
                <a:ea typeface="Cambria" panose="02040503050406030204" pitchFamily="18" charset="0"/>
              </a:rPr>
              <a:t>económicas</a:t>
            </a:r>
            <a:r>
              <a:rPr lang="en-US" dirty="0">
                <a:solidFill>
                  <a:srgbClr val="002060"/>
                </a:solidFill>
                <a:latin typeface="Cambria" panose="02040503050406030204" pitchFamily="18" charset="0"/>
                <a:ea typeface="Cambria" panose="02040503050406030204" pitchFamily="18" charset="0"/>
              </a:rPr>
              <a:t>.</a:t>
            </a:r>
          </a:p>
          <a:p>
            <a:pPr lvl="1" algn="just">
              <a:spcBef>
                <a:spcPts val="600"/>
              </a:spcBef>
              <a:spcAft>
                <a:spcPts val="600"/>
              </a:spcAft>
            </a:pPr>
            <a:endParaRPr lang="en-US" dirty="0">
              <a:solidFill>
                <a:schemeClr val="bg2"/>
              </a:solidFill>
              <a:latin typeface="Cambria" panose="02040503050406030204" pitchFamily="18" charset="0"/>
              <a:ea typeface="Cambria" panose="02040503050406030204" pitchFamily="18" charset="0"/>
            </a:endParaRPr>
          </a:p>
        </p:txBody>
      </p:sp>
      <p:pic>
        <p:nvPicPr>
          <p:cNvPr id="7" name="Imagen 6" descr="Una persona con un traje de color negro&#10;&#10;Descripción generada automáticamente con confianza media">
            <a:extLst>
              <a:ext uri="{FF2B5EF4-FFF2-40B4-BE49-F238E27FC236}">
                <a16:creationId xmlns:a16="http://schemas.microsoft.com/office/drawing/2014/main" id="{373E5D61-4295-4585-6359-4C85A40171C4}"/>
              </a:ext>
            </a:extLst>
          </p:cNvPr>
          <p:cNvPicPr>
            <a:picLocks noChangeAspect="1"/>
          </p:cNvPicPr>
          <p:nvPr/>
        </p:nvPicPr>
        <p:blipFill rotWithShape="1">
          <a:blip r:embed="rId4"/>
          <a:srcRect l="3795" r="-3" b="-3"/>
          <a:stretch/>
        </p:blipFill>
        <p:spPr>
          <a:xfrm>
            <a:off x="6469724" y="485993"/>
            <a:ext cx="6130213" cy="6372007"/>
          </a:xfrm>
          <a:prstGeom prst="rect">
            <a:avLst/>
          </a:prstGeom>
        </p:spPr>
      </p:pic>
    </p:spTree>
    <p:extLst>
      <p:ext uri="{BB962C8B-B14F-4D97-AF65-F5344CB8AC3E}">
        <p14:creationId xmlns:p14="http://schemas.microsoft.com/office/powerpoint/2010/main" val="744476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627487-16B7-4C3A-4BFF-E218211C3D73}"/>
              </a:ext>
            </a:extLst>
          </p:cNvPr>
          <p:cNvSpPr>
            <a:spLocks noGrp="1"/>
          </p:cNvSpPr>
          <p:nvPr>
            <p:ph type="title"/>
          </p:nvPr>
        </p:nvSpPr>
        <p:spPr>
          <a:xfrm>
            <a:off x="669506" y="585096"/>
            <a:ext cx="11522493" cy="538191"/>
          </a:xfrm>
        </p:spPr>
        <p:txBody>
          <a:bodyPr>
            <a:normAutofit/>
          </a:bodyPr>
          <a:lstStyle/>
          <a:p>
            <a:r>
              <a:rPr lang="es-ES_tradnl" b="1" dirty="0"/>
              <a:t>Preferencia sobre la democracia: tendencias históricas</a:t>
            </a:r>
          </a:p>
        </p:txBody>
      </p:sp>
      <p:sp>
        <p:nvSpPr>
          <p:cNvPr id="4" name="Slide Number Placeholder 3">
            <a:extLst>
              <a:ext uri="{FF2B5EF4-FFF2-40B4-BE49-F238E27FC236}">
                <a16:creationId xmlns:a16="http://schemas.microsoft.com/office/drawing/2014/main" id="{0624CA20-96FF-64CA-6FC5-159F74BC7604}"/>
              </a:ext>
            </a:extLst>
          </p:cNvPr>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44B857-9A7C-F844-AE98-E2507D114091}" type="slidenum">
              <a:rPr kumimoji="0" lang="es-ES_tradnl" sz="1200" b="0" i="0" u="none" strike="noStrike" kern="1200" cap="none" spc="0" normalizeH="0" baseline="0" noProof="0" smtClean="0">
                <a:ln>
                  <a:noFill/>
                </a:ln>
                <a:solidFill>
                  <a:srgbClr val="003876"/>
                </a:solidFill>
                <a:effectLst/>
                <a:uLnTx/>
                <a:uFillTx/>
                <a:latin typeface="Gotham Rounded Medium" panose="020000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s-ES_tradnl" sz="1200" b="0" i="0" u="none" strike="noStrike" kern="1200" cap="none" spc="0" normalizeH="0" baseline="0" noProof="0">
              <a:ln>
                <a:noFill/>
              </a:ln>
              <a:solidFill>
                <a:srgbClr val="003876"/>
              </a:solidFill>
              <a:effectLst/>
              <a:uLnTx/>
              <a:uFillTx/>
              <a:latin typeface="Gotham Rounded Medium" panose="02000000000000000000" pitchFamily="2" charset="0"/>
              <a:ea typeface="+mn-ea"/>
              <a:cs typeface="+mn-cs"/>
            </a:endParaRPr>
          </a:p>
        </p:txBody>
      </p:sp>
      <p:sp>
        <p:nvSpPr>
          <p:cNvPr id="2" name="Cuadro de texto 100">
            <a:extLst>
              <a:ext uri="{FF2B5EF4-FFF2-40B4-BE49-F238E27FC236}">
                <a16:creationId xmlns:a16="http://schemas.microsoft.com/office/drawing/2014/main" id="{D7094633-1369-ED56-1C5B-65BED58E95C4}"/>
              </a:ext>
            </a:extLst>
          </p:cNvPr>
          <p:cNvSpPr txBox="1"/>
          <p:nvPr/>
        </p:nvSpPr>
        <p:spPr>
          <a:xfrm>
            <a:off x="8478504" y="1456223"/>
            <a:ext cx="3136491" cy="2738282"/>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rPr>
              <a:t>Se observa un debilitamiento en el apoyo a la democracia en República Dominicana a lo largo de los años.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rPr>
              <a:t>Hubo un máximo en 2008 con un 73.8% de preferencia por el sistema democrático.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rPr>
              <a:t>Sin embargo, se ha producido un </a:t>
            </a:r>
            <a:r>
              <a:rPr kumimoji="0" lang="es-ES" sz="1800" b="1" i="0" u="none" strike="noStrike" kern="1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rPr>
              <a:t>aumento en la preferencia por sistemas autoritarios y un aumento de la ciudadanía indiferente </a:t>
            </a:r>
            <a:r>
              <a:rPr kumimoji="0" lang="es-ES" sz="1800" b="1" i="0" u="none" strike="noStrike" kern="1200" cap="none" spc="0" normalizeH="0" baseline="0" noProof="0" dirty="0">
                <a:ln>
                  <a:noFill/>
                </a:ln>
                <a:solidFill>
                  <a:srgbClr val="003876"/>
                </a:solidFill>
                <a:effectLst/>
                <a:uLnTx/>
                <a:uFillTx/>
                <a:latin typeface="gotham rounded"/>
                <a:ea typeface="Calibri" panose="020F0502020204030204" pitchFamily="34" charset="0"/>
                <a:cs typeface="Segoe UI" panose="020B0502040204020203" pitchFamily="34" charset="0"/>
              </a:rPr>
              <a:t>desde 2011.</a:t>
            </a:r>
            <a:endParaRPr kumimoji="0" lang="en-US" sz="1800" b="1" i="0" u="none" strike="noStrike" kern="1200" cap="none" spc="0" normalizeH="0" baseline="0" noProof="0" dirty="0">
              <a:ln>
                <a:noFill/>
              </a:ln>
              <a:solidFill>
                <a:srgbClr val="00387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962C50A2-DB3F-ADFB-2EEB-5A0B5478038F}"/>
              </a:ext>
            </a:extLst>
          </p:cNvPr>
          <p:cNvSpPr txBox="1"/>
          <p:nvPr/>
        </p:nvSpPr>
        <p:spPr>
          <a:xfrm>
            <a:off x="1670633" y="6356350"/>
            <a:ext cx="296672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srgbClr val="003876"/>
                </a:solidFill>
                <a:effectLst/>
                <a:uLnTx/>
                <a:uFillTx/>
                <a:latin typeface="gotham rounded"/>
                <a:ea typeface="+mn-ea"/>
                <a:cs typeface="+mn-cs"/>
              </a:rPr>
              <a:t>Fuente</a:t>
            </a:r>
            <a:r>
              <a:rPr kumimoji="0" lang="es-ES_tradnl" sz="1600" b="0" i="0" u="none" strike="noStrike" kern="1200" cap="none" spc="0" normalizeH="0" baseline="0" noProof="0" dirty="0">
                <a:ln>
                  <a:noFill/>
                </a:ln>
                <a:solidFill>
                  <a:srgbClr val="003876"/>
                </a:solidFill>
                <a:effectLst/>
                <a:uLnTx/>
                <a:uFillTx/>
                <a:latin typeface="gotham rounded"/>
                <a:ea typeface="+mn-ea"/>
                <a:cs typeface="+mn-cs"/>
              </a:rPr>
              <a:t>: Latinobarómetro</a:t>
            </a:r>
          </a:p>
        </p:txBody>
      </p:sp>
      <p:graphicFrame>
        <p:nvGraphicFramePr>
          <p:cNvPr id="6" name="Gráfico 5">
            <a:extLst>
              <a:ext uri="{FF2B5EF4-FFF2-40B4-BE49-F238E27FC236}">
                <a16:creationId xmlns:a16="http://schemas.microsoft.com/office/drawing/2014/main" id="{B293CAD4-BFAA-7F99-A428-740AE0B35599}"/>
              </a:ext>
            </a:extLst>
          </p:cNvPr>
          <p:cNvGraphicFramePr>
            <a:graphicFrameLocks/>
          </p:cNvGraphicFramePr>
          <p:nvPr>
            <p:extLst>
              <p:ext uri="{D42A27DB-BD31-4B8C-83A1-F6EECF244321}">
                <p14:modId xmlns:p14="http://schemas.microsoft.com/office/powerpoint/2010/main" val="2212215122"/>
              </p:ext>
            </p:extLst>
          </p:nvPr>
        </p:nvGraphicFramePr>
        <p:xfrm>
          <a:off x="356668" y="1862156"/>
          <a:ext cx="8121836" cy="44941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6073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332224269"/>
              </p:ext>
            </p:extLst>
          </p:nvPr>
        </p:nvGraphicFramePr>
        <p:xfrm>
          <a:off x="0" y="0"/>
          <a:ext cx="12260263" cy="6899276"/>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0"/>
                        <a:ext cx="12260263" cy="6899276"/>
                      </a:xfrm>
                      <a:prstGeom prst="rect">
                        <a:avLst/>
                      </a:prstGeom>
                    </p:spPr>
                  </p:pic>
                </p:oleObj>
              </mc:Fallback>
            </mc:AlternateContent>
          </a:graphicData>
        </a:graphic>
      </p:graphicFrame>
      <p:sp>
        <p:nvSpPr>
          <p:cNvPr id="9" name="CuadroTexto 8">
            <a:extLst>
              <a:ext uri="{FF2B5EF4-FFF2-40B4-BE49-F238E27FC236}">
                <a16:creationId xmlns:a16="http://schemas.microsoft.com/office/drawing/2014/main" id="{AD33006C-0F8D-B940-E20C-F3C553B8F232}"/>
              </a:ext>
            </a:extLst>
          </p:cNvPr>
          <p:cNvSpPr txBox="1"/>
          <p:nvPr/>
        </p:nvSpPr>
        <p:spPr>
          <a:xfrm>
            <a:off x="519526" y="1420841"/>
            <a:ext cx="10141039" cy="400110"/>
          </a:xfrm>
          <a:prstGeom prst="rect">
            <a:avLst/>
          </a:prstGeom>
          <a:noFill/>
        </p:spPr>
        <p:txBody>
          <a:bodyPr wrap="square" rtlCol="0">
            <a:spAutoFit/>
          </a:bodyPr>
          <a:lstStyle/>
          <a:p>
            <a:pPr algn="ctr"/>
            <a:r>
              <a:rPr lang="es-ES" sz="2000" b="1" i="0" u="none" strike="noStrike" baseline="0" dirty="0">
                <a:solidFill>
                  <a:srgbClr val="002060"/>
                </a:solidFill>
                <a:latin typeface="Cambria" panose="02040503050406030204" pitchFamily="18" charset="0"/>
                <a:ea typeface="Cambria" panose="02040503050406030204" pitchFamily="18" charset="0"/>
              </a:rPr>
              <a:t>¿Con cuál de las siguientes afirmaciones está más de acuerdo?», (%) </a:t>
            </a:r>
            <a:r>
              <a:rPr lang="es-ES_tradnl" sz="2000" b="1" dirty="0">
                <a:solidFill>
                  <a:srgbClr val="002060"/>
                </a:solidFill>
                <a:latin typeface="Cambria" panose="02040503050406030204" pitchFamily="18" charset="0"/>
                <a:ea typeface="Cambria" panose="02040503050406030204" pitchFamily="18" charset="0"/>
              </a:rPr>
              <a:t>2022-23</a:t>
            </a:r>
          </a:p>
        </p:txBody>
      </p:sp>
      <p:sp>
        <p:nvSpPr>
          <p:cNvPr id="11" name="Title 4">
            <a:extLst>
              <a:ext uri="{FF2B5EF4-FFF2-40B4-BE49-F238E27FC236}">
                <a16:creationId xmlns:a16="http://schemas.microsoft.com/office/drawing/2014/main" id="{1F0DCA94-C055-5F06-FE68-89A1F6B05659}"/>
              </a:ext>
            </a:extLst>
          </p:cNvPr>
          <p:cNvSpPr txBox="1">
            <a:spLocks/>
          </p:cNvSpPr>
          <p:nvPr/>
        </p:nvSpPr>
        <p:spPr>
          <a:xfrm>
            <a:off x="385053" y="362892"/>
            <a:ext cx="7163224" cy="538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a:ln>
                  <a:noFill/>
                </a:ln>
                <a:solidFill>
                  <a:srgbClr val="003876"/>
                </a:solidFill>
                <a:effectLst/>
                <a:uLnTx/>
                <a:uFillTx/>
                <a:latin typeface="Cambria" panose="02040503050406030204" pitchFamily="18" charset="0"/>
                <a:ea typeface="Cambria" panose="02040503050406030204" pitchFamily="18" charset="0"/>
              </a:rPr>
              <a:t>Apoyo a la democracia en RD</a:t>
            </a:r>
            <a:endPar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2" name="CuadroTexto 11">
            <a:extLst>
              <a:ext uri="{FF2B5EF4-FFF2-40B4-BE49-F238E27FC236}">
                <a16:creationId xmlns:a16="http://schemas.microsoft.com/office/drawing/2014/main" id="{0A9F8DCA-9926-4903-01A4-6E7A9B4B90A4}"/>
              </a:ext>
            </a:extLst>
          </p:cNvPr>
          <p:cNvSpPr txBox="1"/>
          <p:nvPr/>
        </p:nvSpPr>
        <p:spPr>
          <a:xfrm>
            <a:off x="6883094" y="5829190"/>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graphicFrame>
        <p:nvGraphicFramePr>
          <p:cNvPr id="4" name="Gráfico 3">
            <a:extLst>
              <a:ext uri="{FF2B5EF4-FFF2-40B4-BE49-F238E27FC236}">
                <a16:creationId xmlns:a16="http://schemas.microsoft.com/office/drawing/2014/main" id="{5FDF7DB9-1F04-20BB-065D-DFE8ADF5874B}"/>
              </a:ext>
            </a:extLst>
          </p:cNvPr>
          <p:cNvGraphicFramePr/>
          <p:nvPr>
            <p:extLst>
              <p:ext uri="{D42A27DB-BD31-4B8C-83A1-F6EECF244321}">
                <p14:modId xmlns:p14="http://schemas.microsoft.com/office/powerpoint/2010/main" val="3871521509"/>
              </p:ext>
            </p:extLst>
          </p:nvPr>
        </p:nvGraphicFramePr>
        <p:xfrm>
          <a:off x="280205" y="2055813"/>
          <a:ext cx="11161437" cy="4220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2435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531858565"/>
              </p:ext>
            </p:extLst>
          </p:nvPr>
        </p:nvGraphicFramePr>
        <p:xfrm>
          <a:off x="-34047"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34047" y="-40283"/>
                        <a:ext cx="12260093" cy="6898283"/>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9FA14832-128A-747C-697C-36156C69D77F}"/>
              </a:ext>
            </a:extLst>
          </p:cNvPr>
          <p:cNvSpPr txBox="1">
            <a:spLocks/>
          </p:cNvSpPr>
          <p:nvPr/>
        </p:nvSpPr>
        <p:spPr>
          <a:xfrm>
            <a:off x="872246" y="282110"/>
            <a:ext cx="10515600" cy="11336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a:spcAft>
                <a:spcPts val="600"/>
              </a:spcAft>
            </a:pPr>
            <a:r>
              <a:rPr lang="en-US" sz="3600" b="1" dirty="0" err="1">
                <a:solidFill>
                  <a:srgbClr val="003876"/>
                </a:solidFill>
                <a:latin typeface="gotham rounded"/>
              </a:rPr>
              <a:t>Factores</a:t>
            </a:r>
            <a:r>
              <a:rPr lang="en-US" sz="3600" b="1" dirty="0">
                <a:solidFill>
                  <a:srgbClr val="003876"/>
                </a:solidFill>
                <a:latin typeface="gotham rounded"/>
              </a:rPr>
              <a:t> que </a:t>
            </a:r>
            <a:r>
              <a:rPr lang="en-US" sz="3600" b="1" dirty="0" err="1">
                <a:solidFill>
                  <a:srgbClr val="003876"/>
                </a:solidFill>
                <a:latin typeface="gotham rounded"/>
              </a:rPr>
              <a:t>explican</a:t>
            </a:r>
            <a:r>
              <a:rPr lang="en-US" sz="3600" b="1" dirty="0">
                <a:solidFill>
                  <a:srgbClr val="003876"/>
                </a:solidFill>
                <a:latin typeface="gotham rounded"/>
              </a:rPr>
              <a:t> la </a:t>
            </a:r>
            <a:r>
              <a:rPr lang="en-US" sz="3600" b="1" dirty="0" err="1">
                <a:solidFill>
                  <a:srgbClr val="003876"/>
                </a:solidFill>
                <a:latin typeface="gotham rounded"/>
              </a:rPr>
              <a:t>indiferencia</a:t>
            </a:r>
            <a:r>
              <a:rPr lang="en-US" sz="3600" b="1" dirty="0">
                <a:solidFill>
                  <a:srgbClr val="003876"/>
                </a:solidFill>
                <a:latin typeface="gotham rounded"/>
              </a:rPr>
              <a:t> democrática</a:t>
            </a:r>
          </a:p>
        </p:txBody>
      </p:sp>
      <p:graphicFrame>
        <p:nvGraphicFramePr>
          <p:cNvPr id="7" name="Text Placeholder 13">
            <a:extLst>
              <a:ext uri="{FF2B5EF4-FFF2-40B4-BE49-F238E27FC236}">
                <a16:creationId xmlns:a16="http://schemas.microsoft.com/office/drawing/2014/main" id="{A7CEBCEB-8142-C682-7FCD-523D85AFD2EC}"/>
              </a:ext>
            </a:extLst>
          </p:cNvPr>
          <p:cNvGraphicFramePr/>
          <p:nvPr>
            <p:extLst>
              <p:ext uri="{D42A27DB-BD31-4B8C-83A1-F6EECF244321}">
                <p14:modId xmlns:p14="http://schemas.microsoft.com/office/powerpoint/2010/main" val="2718825733"/>
              </p:ext>
            </p:extLst>
          </p:nvPr>
        </p:nvGraphicFramePr>
        <p:xfrm>
          <a:off x="486378" y="1718055"/>
          <a:ext cx="10867422" cy="34218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93067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965924464"/>
              </p:ext>
            </p:extLst>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sp>
        <p:nvSpPr>
          <p:cNvPr id="4" name="Text Placeholder 13">
            <a:extLst>
              <a:ext uri="{FF2B5EF4-FFF2-40B4-BE49-F238E27FC236}">
                <a16:creationId xmlns:a16="http://schemas.microsoft.com/office/drawing/2014/main" id="{F030B6B1-F21E-59CF-0D56-5BEB2A20BA36}"/>
              </a:ext>
            </a:extLst>
          </p:cNvPr>
          <p:cNvSpPr txBox="1">
            <a:spLocks/>
          </p:cNvSpPr>
          <p:nvPr/>
        </p:nvSpPr>
        <p:spPr>
          <a:xfrm>
            <a:off x="1282390" y="1825625"/>
            <a:ext cx="10227527" cy="4169264"/>
          </a:xfrm>
          <a:prstGeom prst="rect">
            <a:avLst/>
          </a:prstGeom>
        </p:spPr>
        <p:txBody>
          <a:bodyPr vert="horz" lIns="91440" tIns="45720" rIns="91440" bIns="45720" rtlCol="0" anchor="t">
            <a:noAutofit/>
          </a:bodyPr>
          <a:lstStyle>
            <a:defPPr>
              <a:defRPr lang="es-DO"/>
            </a:defPPr>
            <a:lvl1pPr marL="0" algn="l" defTabSz="914400" rtl="0" eaLnBrk="1" latinLnBrk="0" hangingPunct="1">
              <a:defRPr sz="1200" b="0" i="0" kern="1200">
                <a:solidFill>
                  <a:schemeClr val="tx1"/>
                </a:solidFill>
                <a:latin typeface="Gotham Rounded Medium" panose="020000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0850" indent="-450850" algn="just">
              <a:spcBef>
                <a:spcPts val="1200"/>
              </a:spcBef>
              <a:spcAft>
                <a:spcPts val="1200"/>
              </a:spcAft>
              <a:buFont typeface="Arial" panose="020B0604020202020204" pitchFamily="34" charset="0"/>
              <a:buChar char="•"/>
            </a:pPr>
            <a:r>
              <a:rPr lang="en-US" sz="2400" b="1" dirty="0">
                <a:solidFill>
                  <a:schemeClr val="bg2"/>
                </a:solidFill>
                <a:latin typeface="Cambria" panose="02040503050406030204" pitchFamily="18" charset="0"/>
                <a:ea typeface="Cambria" panose="02040503050406030204" pitchFamily="18" charset="0"/>
              </a:rPr>
              <a:t>La </a:t>
            </a:r>
            <a:r>
              <a:rPr lang="en-US" sz="2400" b="1" dirty="0" err="1">
                <a:solidFill>
                  <a:schemeClr val="bg2"/>
                </a:solidFill>
                <a:latin typeface="Cambria" panose="02040503050406030204" pitchFamily="18" charset="0"/>
                <a:ea typeface="Cambria" panose="02040503050406030204" pitchFamily="18" charset="0"/>
              </a:rPr>
              <a:t>satisfacción</a:t>
            </a:r>
            <a:r>
              <a:rPr lang="en-US" sz="2400" b="1" dirty="0">
                <a:solidFill>
                  <a:schemeClr val="bg2"/>
                </a:solidFill>
                <a:latin typeface="Cambria" panose="02040503050406030204" pitchFamily="18" charset="0"/>
                <a:ea typeface="Cambria" panose="02040503050406030204" pitchFamily="18" charset="0"/>
              </a:rPr>
              <a:t> con </a:t>
            </a:r>
            <a:r>
              <a:rPr lang="en-US" sz="2400" b="1" dirty="0" err="1">
                <a:solidFill>
                  <a:schemeClr val="bg2"/>
                </a:solidFill>
                <a:latin typeface="Cambria" panose="02040503050406030204" pitchFamily="18" charset="0"/>
                <a:ea typeface="Cambria" panose="02040503050406030204" pitchFamily="18" charset="0"/>
              </a:rPr>
              <a:t>el</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funcionamiento</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está</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relacionado</a:t>
            </a:r>
            <a:r>
              <a:rPr lang="en-US" sz="2400" b="1" dirty="0">
                <a:solidFill>
                  <a:schemeClr val="bg2"/>
                </a:solidFill>
                <a:latin typeface="Cambria" panose="02040503050406030204" pitchFamily="18" charset="0"/>
                <a:ea typeface="Cambria" panose="02040503050406030204" pitchFamily="18" charset="0"/>
              </a:rPr>
              <a:t> con la </a:t>
            </a:r>
            <a:r>
              <a:rPr lang="en-US" sz="2400" b="1" dirty="0" err="1">
                <a:solidFill>
                  <a:schemeClr val="bg2"/>
                </a:solidFill>
                <a:latin typeface="Cambria" panose="02040503050406030204" pitchFamily="18" charset="0"/>
                <a:ea typeface="Cambria" panose="02040503050406030204" pitchFamily="18" charset="0"/>
              </a:rPr>
              <a:t>e</a:t>
            </a:r>
            <a:r>
              <a:rPr lang="en-US" sz="2400" dirty="0" err="1">
                <a:solidFill>
                  <a:schemeClr val="bg2"/>
                </a:solidFill>
                <a:latin typeface="Cambria" panose="02040503050406030204" pitchFamily="18" charset="0"/>
                <a:ea typeface="Cambria" panose="02040503050406030204" pitchFamily="18" charset="0"/>
              </a:rPr>
              <a:t>ficacia</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percibida</a:t>
            </a:r>
            <a:r>
              <a:rPr lang="en-US" sz="2400" dirty="0">
                <a:solidFill>
                  <a:schemeClr val="bg2"/>
                </a:solidFill>
                <a:latin typeface="Cambria" panose="02040503050406030204" pitchFamily="18" charset="0"/>
                <a:ea typeface="Cambria" panose="02040503050406030204" pitchFamily="18" charset="0"/>
              </a:rPr>
              <a:t> del </a:t>
            </a:r>
            <a:r>
              <a:rPr lang="en-US" sz="2400" dirty="0" err="1">
                <a:solidFill>
                  <a:schemeClr val="bg2"/>
                </a:solidFill>
                <a:latin typeface="Cambria" panose="02040503050406030204" pitchFamily="18" charset="0"/>
                <a:ea typeface="Cambria" panose="02040503050406030204" pitchFamily="18" charset="0"/>
              </a:rPr>
              <a:t>sistema</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democrático</a:t>
            </a:r>
            <a:r>
              <a:rPr lang="en-US" sz="2400" dirty="0">
                <a:solidFill>
                  <a:schemeClr val="bg2"/>
                </a:solidFill>
                <a:latin typeface="Cambria" panose="02040503050406030204" pitchFamily="18" charset="0"/>
                <a:ea typeface="Cambria" panose="02040503050406030204" pitchFamily="18" charset="0"/>
              </a:rPr>
              <a:t> para resolver los </a:t>
            </a:r>
            <a:r>
              <a:rPr lang="en-US" sz="2400" dirty="0" err="1">
                <a:solidFill>
                  <a:schemeClr val="bg2"/>
                </a:solidFill>
                <a:latin typeface="Cambria" panose="02040503050406030204" pitchFamily="18" charset="0"/>
                <a:ea typeface="Cambria" panose="02040503050406030204" pitchFamily="18" charset="0"/>
              </a:rPr>
              <a:t>problemas</a:t>
            </a:r>
            <a:r>
              <a:rPr lang="en-US" sz="2400" dirty="0">
                <a:solidFill>
                  <a:schemeClr val="bg2"/>
                </a:solidFill>
                <a:latin typeface="Cambria" panose="02040503050406030204" pitchFamily="18" charset="0"/>
                <a:ea typeface="Cambria" panose="02040503050406030204" pitchFamily="18" charset="0"/>
              </a:rPr>
              <a:t> y </a:t>
            </a:r>
            <a:r>
              <a:rPr lang="en-US" sz="2400" dirty="0" err="1">
                <a:solidFill>
                  <a:schemeClr val="bg2"/>
                </a:solidFill>
                <a:latin typeface="Cambria" panose="02040503050406030204" pitchFamily="18" charset="0"/>
                <a:ea typeface="Cambria" panose="02040503050406030204" pitchFamily="18" charset="0"/>
              </a:rPr>
              <a:t>atender</a:t>
            </a:r>
            <a:r>
              <a:rPr lang="en-US" sz="2400" dirty="0">
                <a:solidFill>
                  <a:schemeClr val="bg2"/>
                </a:solidFill>
                <a:latin typeface="Cambria" panose="02040503050406030204" pitchFamily="18" charset="0"/>
                <a:ea typeface="Cambria" panose="02040503050406030204" pitchFamily="18" charset="0"/>
              </a:rPr>
              <a:t> las </a:t>
            </a:r>
            <a:r>
              <a:rPr lang="en-US" sz="2400" dirty="0" err="1">
                <a:solidFill>
                  <a:schemeClr val="bg2"/>
                </a:solidFill>
                <a:latin typeface="Cambria" panose="02040503050406030204" pitchFamily="18" charset="0"/>
                <a:ea typeface="Cambria" panose="02040503050406030204" pitchFamily="18" charset="0"/>
              </a:rPr>
              <a:t>demandas</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ciudadanas</a:t>
            </a:r>
            <a:r>
              <a:rPr lang="en-US" sz="2400" dirty="0">
                <a:solidFill>
                  <a:schemeClr val="bg2"/>
                </a:solidFill>
                <a:latin typeface="Cambria" panose="02040503050406030204" pitchFamily="18" charset="0"/>
                <a:ea typeface="Cambria" panose="02040503050406030204" pitchFamily="18" charset="0"/>
              </a:rPr>
              <a:t>. </a:t>
            </a:r>
          </a:p>
          <a:p>
            <a:pPr marL="450850" indent="-450850" algn="just">
              <a:spcBef>
                <a:spcPts val="1200"/>
              </a:spcBef>
              <a:spcAft>
                <a:spcPts val="1200"/>
              </a:spcAft>
              <a:buFont typeface="Arial" panose="020B0604020202020204" pitchFamily="34" charset="0"/>
              <a:buChar char="•"/>
            </a:pPr>
            <a:endParaRPr lang="en-US" sz="2400" dirty="0">
              <a:solidFill>
                <a:schemeClr val="bg2"/>
              </a:solidFill>
              <a:latin typeface="Cambria" panose="02040503050406030204" pitchFamily="18" charset="0"/>
              <a:ea typeface="Cambria" panose="02040503050406030204" pitchFamily="18" charset="0"/>
            </a:endParaRPr>
          </a:p>
          <a:p>
            <a:pPr marL="450850" indent="-450850" algn="just">
              <a:spcBef>
                <a:spcPts val="1200"/>
              </a:spcBef>
              <a:spcAft>
                <a:spcPts val="1200"/>
              </a:spcAft>
              <a:buFont typeface="Arial" panose="020B0604020202020204" pitchFamily="34" charset="0"/>
              <a:buChar char="•"/>
            </a:pPr>
            <a:r>
              <a:rPr lang="en-US" sz="2400" b="1" dirty="0" err="1">
                <a:solidFill>
                  <a:schemeClr val="bg2"/>
                </a:solidFill>
                <a:latin typeface="Cambria" panose="02040503050406030204" pitchFamily="18" charset="0"/>
                <a:ea typeface="Cambria" panose="02040503050406030204" pitchFamily="18" charset="0"/>
              </a:rPr>
              <a:t>Afectado</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por</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factores</a:t>
            </a:r>
            <a:r>
              <a:rPr lang="en-US" sz="2400" b="1" dirty="0">
                <a:solidFill>
                  <a:schemeClr val="bg2"/>
                </a:solidFill>
                <a:latin typeface="Cambria" panose="02040503050406030204" pitchFamily="18" charset="0"/>
                <a:ea typeface="Cambria" panose="02040503050406030204" pitchFamily="18" charset="0"/>
              </a:rPr>
              <a:t> </a:t>
            </a:r>
            <a:r>
              <a:rPr lang="en-US" sz="2400" b="1" dirty="0" err="1">
                <a:solidFill>
                  <a:schemeClr val="bg2"/>
                </a:solidFill>
                <a:latin typeface="Cambria" panose="02040503050406030204" pitchFamily="18" charset="0"/>
                <a:ea typeface="Cambria" panose="02040503050406030204" pitchFamily="18" charset="0"/>
              </a:rPr>
              <a:t>coyunturales</a:t>
            </a:r>
            <a:r>
              <a:rPr lang="en-US" sz="2400" b="1" dirty="0">
                <a:solidFill>
                  <a:schemeClr val="bg2"/>
                </a:solidFill>
                <a:latin typeface="Cambria" panose="02040503050406030204" pitchFamily="18" charset="0"/>
                <a:ea typeface="Cambria" panose="02040503050406030204" pitchFamily="18" charset="0"/>
              </a:rPr>
              <a:t>.</a:t>
            </a:r>
          </a:p>
          <a:p>
            <a:pPr marL="450850" indent="-450850" algn="just">
              <a:spcBef>
                <a:spcPts val="1200"/>
              </a:spcBef>
              <a:spcAft>
                <a:spcPts val="1200"/>
              </a:spcAft>
              <a:buFont typeface="Arial" panose="020B0604020202020204" pitchFamily="34" charset="0"/>
              <a:buChar char="•"/>
            </a:pPr>
            <a:endParaRPr lang="en-US" sz="2400" b="1" dirty="0">
              <a:solidFill>
                <a:schemeClr val="bg2"/>
              </a:solidFill>
              <a:latin typeface="Cambria" panose="02040503050406030204" pitchFamily="18" charset="0"/>
              <a:ea typeface="Cambria" panose="02040503050406030204" pitchFamily="18" charset="0"/>
            </a:endParaRPr>
          </a:p>
          <a:p>
            <a:pPr marL="450850" lvl="1" indent="-450850" algn="just">
              <a:spcBef>
                <a:spcPts val="600"/>
              </a:spcBef>
              <a:spcAft>
                <a:spcPts val="600"/>
              </a:spcAft>
              <a:buFont typeface="Arial" panose="020B0604020202020204" pitchFamily="34" charset="0"/>
              <a:buChar char="•"/>
            </a:pPr>
            <a:r>
              <a:rPr lang="en-US" sz="2400" b="1" dirty="0" err="1">
                <a:solidFill>
                  <a:schemeClr val="bg2"/>
                </a:solidFill>
                <a:latin typeface="Cambria" panose="02040503050406030204" pitchFamily="18" charset="0"/>
                <a:ea typeface="Cambria" panose="02040503050406030204" pitchFamily="18" charset="0"/>
              </a:rPr>
              <a:t>Peligros</a:t>
            </a:r>
            <a:r>
              <a:rPr lang="en-US" sz="2400" b="1" dirty="0">
                <a:solidFill>
                  <a:schemeClr val="bg2"/>
                </a:solidFill>
                <a:latin typeface="Cambria" panose="02040503050406030204" pitchFamily="18" charset="0"/>
                <a:ea typeface="Cambria" panose="02040503050406030204" pitchFamily="18" charset="0"/>
              </a:rPr>
              <a:t> del </a:t>
            </a:r>
            <a:r>
              <a:rPr lang="en-US" sz="2400" b="1" dirty="0" err="1">
                <a:solidFill>
                  <a:schemeClr val="bg2"/>
                </a:solidFill>
                <a:latin typeface="Cambria" panose="02040503050406030204" pitchFamily="18" charset="0"/>
                <a:ea typeface="Cambria" panose="02040503050406030204" pitchFamily="18" charset="0"/>
              </a:rPr>
              <a:t>descontento</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erosión</a:t>
            </a:r>
            <a:r>
              <a:rPr lang="en-US" sz="2400" dirty="0">
                <a:solidFill>
                  <a:schemeClr val="bg2"/>
                </a:solidFill>
                <a:latin typeface="Cambria" panose="02040503050406030204" pitchFamily="18" charset="0"/>
                <a:ea typeface="Cambria" panose="02040503050406030204" pitchFamily="18" charset="0"/>
              </a:rPr>
              <a:t> de </a:t>
            </a:r>
            <a:r>
              <a:rPr lang="en-US" sz="2400" dirty="0" err="1">
                <a:solidFill>
                  <a:schemeClr val="bg2"/>
                </a:solidFill>
                <a:latin typeface="Cambria" panose="02040503050406030204" pitchFamily="18" charset="0"/>
                <a:ea typeface="Cambria" panose="02040503050406030204" pitchFamily="18" charset="0"/>
              </a:rPr>
              <a:t>valores</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democráticos</a:t>
            </a:r>
            <a:r>
              <a:rPr lang="en-US" sz="2400" dirty="0">
                <a:solidFill>
                  <a:schemeClr val="bg2"/>
                </a:solidFill>
                <a:latin typeface="Cambria" panose="02040503050406030204" pitchFamily="18" charset="0"/>
                <a:ea typeface="Cambria" panose="02040503050406030204" pitchFamily="18" charset="0"/>
              </a:rPr>
              <a:t> y auge de </a:t>
            </a:r>
            <a:r>
              <a:rPr lang="en-US" sz="2400" dirty="0" err="1">
                <a:solidFill>
                  <a:schemeClr val="bg2"/>
                </a:solidFill>
                <a:latin typeface="Cambria" panose="02040503050406030204" pitchFamily="18" charset="0"/>
                <a:ea typeface="Cambria" panose="02040503050406030204" pitchFamily="18" charset="0"/>
              </a:rPr>
              <a:t>fuerzas</a:t>
            </a:r>
            <a:r>
              <a:rPr lang="en-US" sz="2400" dirty="0">
                <a:solidFill>
                  <a:schemeClr val="bg2"/>
                </a:solidFill>
                <a:latin typeface="Cambria" panose="02040503050406030204" pitchFamily="18" charset="0"/>
                <a:ea typeface="Cambria" panose="02040503050406030204" pitchFamily="18" charset="0"/>
              </a:rPr>
              <a:t> </a:t>
            </a:r>
            <a:r>
              <a:rPr lang="en-US" sz="2400" dirty="0" err="1">
                <a:solidFill>
                  <a:schemeClr val="bg2"/>
                </a:solidFill>
                <a:latin typeface="Cambria" panose="02040503050406030204" pitchFamily="18" charset="0"/>
                <a:ea typeface="Cambria" panose="02040503050406030204" pitchFamily="18" charset="0"/>
              </a:rPr>
              <a:t>antisistema</a:t>
            </a:r>
            <a:r>
              <a:rPr lang="en-US" sz="2400" dirty="0">
                <a:solidFill>
                  <a:schemeClr val="bg2"/>
                </a:solidFill>
                <a:latin typeface="Cambria" panose="02040503050406030204" pitchFamily="18" charset="0"/>
                <a:ea typeface="Cambria" panose="02040503050406030204" pitchFamily="18" charset="0"/>
              </a:rPr>
              <a:t>. </a:t>
            </a:r>
          </a:p>
          <a:p>
            <a:pPr lvl="1">
              <a:spcBef>
                <a:spcPts val="600"/>
              </a:spcBef>
              <a:spcAft>
                <a:spcPts val="600"/>
              </a:spcAft>
            </a:pPr>
            <a:endParaRPr lang="en-US" dirty="0">
              <a:solidFill>
                <a:schemeClr val="bg2"/>
              </a:solidFill>
            </a:endParaRPr>
          </a:p>
        </p:txBody>
      </p:sp>
      <p:sp>
        <p:nvSpPr>
          <p:cNvPr id="5" name="Title 12">
            <a:extLst>
              <a:ext uri="{FF2B5EF4-FFF2-40B4-BE49-F238E27FC236}">
                <a16:creationId xmlns:a16="http://schemas.microsoft.com/office/drawing/2014/main" id="{E8762166-1495-A126-BC44-C2D7A065955F}"/>
              </a:ext>
            </a:extLst>
          </p:cNvPr>
          <p:cNvSpPr txBox="1">
            <a:spLocks/>
          </p:cNvSpPr>
          <p:nvPr/>
        </p:nvSpPr>
        <p:spPr>
          <a:xfrm>
            <a:off x="586740" y="777422"/>
            <a:ext cx="11018520" cy="6560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solidFill>
                <a:latin typeface="Gotham Rounded Medium" pitchFamily="50" charset="0"/>
                <a:ea typeface="+mj-ea"/>
                <a:cs typeface="+mj-cs"/>
              </a:defRPr>
            </a:lvl1pPr>
          </a:lstStyle>
          <a:p>
            <a:r>
              <a:rPr lang="en-US" b="1" dirty="0">
                <a:solidFill>
                  <a:schemeClr val="accent2"/>
                </a:solidFill>
                <a:latin typeface="+mj-lt"/>
              </a:rPr>
              <a:t>3. </a:t>
            </a:r>
            <a:r>
              <a:rPr lang="en-US" b="1" dirty="0" err="1">
                <a:solidFill>
                  <a:schemeClr val="accent2"/>
                </a:solidFill>
                <a:latin typeface="+mj-lt"/>
              </a:rPr>
              <a:t>Satisfacción</a:t>
            </a:r>
            <a:r>
              <a:rPr lang="en-US" b="1" dirty="0">
                <a:solidFill>
                  <a:schemeClr val="accent2"/>
                </a:solidFill>
                <a:latin typeface="+mj-lt"/>
              </a:rPr>
              <a:t> con </a:t>
            </a:r>
            <a:r>
              <a:rPr lang="en-US" b="1" dirty="0" err="1">
                <a:solidFill>
                  <a:schemeClr val="accent2"/>
                </a:solidFill>
                <a:latin typeface="+mj-lt"/>
              </a:rPr>
              <a:t>el</a:t>
            </a:r>
            <a:r>
              <a:rPr lang="en-US" b="1" dirty="0">
                <a:solidFill>
                  <a:schemeClr val="accent2"/>
                </a:solidFill>
                <a:latin typeface="+mj-lt"/>
              </a:rPr>
              <a:t> </a:t>
            </a:r>
            <a:r>
              <a:rPr lang="en-US" b="1" dirty="0" err="1">
                <a:solidFill>
                  <a:schemeClr val="accent2"/>
                </a:solidFill>
                <a:latin typeface="+mj-lt"/>
              </a:rPr>
              <a:t>funcionamiento</a:t>
            </a:r>
            <a:r>
              <a:rPr lang="en-US" b="1" dirty="0">
                <a:solidFill>
                  <a:schemeClr val="accent2"/>
                </a:solidFill>
                <a:latin typeface="+mj-lt"/>
              </a:rPr>
              <a:t> de la </a:t>
            </a:r>
            <a:r>
              <a:rPr lang="en-US" b="1" dirty="0" err="1">
                <a:solidFill>
                  <a:schemeClr val="accent2"/>
                </a:solidFill>
                <a:latin typeface="+mj-lt"/>
              </a:rPr>
              <a:t>democracia</a:t>
            </a:r>
            <a:r>
              <a:rPr lang="en-US" b="1" dirty="0">
                <a:solidFill>
                  <a:schemeClr val="accent2"/>
                </a:solidFill>
                <a:latin typeface="+mj-lt"/>
              </a:rPr>
              <a:t> </a:t>
            </a:r>
          </a:p>
        </p:txBody>
      </p:sp>
    </p:spTree>
    <p:extLst>
      <p:ext uri="{BB962C8B-B14F-4D97-AF65-F5344CB8AC3E}">
        <p14:creationId xmlns:p14="http://schemas.microsoft.com/office/powerpoint/2010/main" val="901511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439553847"/>
              </p:ext>
            </p:extLst>
          </p:nvPr>
        </p:nvGraphicFramePr>
        <p:xfrm>
          <a:off x="0" y="0"/>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0"/>
                        <a:ext cx="12260093" cy="6898283"/>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B3D56DD4-F7F9-1A4F-43FE-2EB0F8648BE8}"/>
              </a:ext>
            </a:extLst>
          </p:cNvPr>
          <p:cNvSpPr txBox="1"/>
          <p:nvPr/>
        </p:nvSpPr>
        <p:spPr>
          <a:xfrm>
            <a:off x="8213058" y="1739136"/>
            <a:ext cx="3529468" cy="3970318"/>
          </a:xfrm>
          <a:prstGeom prst="rect">
            <a:avLst/>
          </a:prstGeom>
          <a:noFill/>
        </p:spPr>
        <p:txBody>
          <a:bodyPr wrap="square" rtlCol="0">
            <a:spAutoFit/>
          </a:bodyPr>
          <a:lstStyle/>
          <a:p>
            <a:pPr algn="just"/>
            <a:r>
              <a:rPr lang="es-ES" b="1" kern="100" dirty="0">
                <a:solidFill>
                  <a:srgbClr val="003876"/>
                </a:solidFill>
                <a:latin typeface="Calibri" panose="020F0502020204030204" pitchFamily="34" charset="0"/>
                <a:ea typeface="Calibri" panose="020F0502020204030204" pitchFamily="34" charset="0"/>
                <a:cs typeface="Times New Roman" panose="02020603050405020304" pitchFamily="18" charset="0"/>
              </a:rPr>
              <a:t>En 2023, República Dominicana ocupa el 8vo lugar en apoyo al sistema democrático entre los 17 países latinoamericanos evaluados.</a:t>
            </a:r>
          </a:p>
          <a:p>
            <a:pPr algn="just"/>
            <a:endParaRPr lang="es-ES_tradnl" dirty="0">
              <a:solidFill>
                <a:srgbClr val="003876"/>
              </a:solidFill>
              <a:latin typeface="gotham rounded"/>
            </a:endParaRPr>
          </a:p>
          <a:p>
            <a:pPr algn="just"/>
            <a:r>
              <a:rPr lang="es-ES_tradnl" dirty="0">
                <a:solidFill>
                  <a:srgbClr val="003876"/>
                </a:solidFill>
                <a:latin typeface="gotham rounded"/>
              </a:rPr>
              <a:t>Fluctuaciones relacionadas en gran medida con los cambios de gobierno.</a:t>
            </a:r>
          </a:p>
          <a:p>
            <a:pPr algn="just"/>
            <a:endParaRPr lang="es-ES_tradnl" dirty="0">
              <a:solidFill>
                <a:srgbClr val="003876"/>
              </a:solidFill>
              <a:latin typeface="gotham rounded"/>
            </a:endParaRPr>
          </a:p>
          <a:p>
            <a:pPr algn="just"/>
            <a:r>
              <a:rPr lang="es-ES_tradnl" dirty="0">
                <a:solidFill>
                  <a:srgbClr val="003876"/>
                </a:solidFill>
                <a:latin typeface="gotham rounded"/>
              </a:rPr>
              <a:t>En 2020, RD experimenta el mayor aumento de la serie: de 21.9% a 38.8% (+16.9 p.p.)   </a:t>
            </a:r>
          </a:p>
          <a:p>
            <a:pPr algn="just"/>
            <a:endParaRPr lang="es-ES_tradnl" dirty="0">
              <a:solidFill>
                <a:srgbClr val="003876"/>
              </a:solidFill>
              <a:latin typeface="gotham rounded"/>
            </a:endParaRPr>
          </a:p>
          <a:p>
            <a:pPr algn="just"/>
            <a:endParaRPr lang="es-ES_tradnl" b="1" dirty="0">
              <a:solidFill>
                <a:srgbClr val="003876"/>
              </a:solidFill>
              <a:latin typeface="gotham rounded"/>
            </a:endParaRPr>
          </a:p>
        </p:txBody>
      </p:sp>
      <p:sp>
        <p:nvSpPr>
          <p:cNvPr id="8" name="Title 4">
            <a:extLst>
              <a:ext uri="{FF2B5EF4-FFF2-40B4-BE49-F238E27FC236}">
                <a16:creationId xmlns:a16="http://schemas.microsoft.com/office/drawing/2014/main" id="{1D564BFC-F462-CA63-ABC6-613A9530958A}"/>
              </a:ext>
            </a:extLst>
          </p:cNvPr>
          <p:cNvSpPr txBox="1">
            <a:spLocks/>
          </p:cNvSpPr>
          <p:nvPr/>
        </p:nvSpPr>
        <p:spPr>
          <a:xfrm>
            <a:off x="342038" y="378527"/>
            <a:ext cx="11011761"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Gotham Rounded Medium" pitchFamily="50" charset="0"/>
                <a:ea typeface="+mj-ea"/>
                <a:cs typeface="+mj-cs"/>
              </a:rPr>
              <a:t>Satisfacción con la democracia en RD y América Latina 2004-2023, (%)</a:t>
            </a:r>
          </a:p>
        </p:txBody>
      </p:sp>
      <p:graphicFrame>
        <p:nvGraphicFramePr>
          <p:cNvPr id="11" name="Gráfico 10">
            <a:extLst>
              <a:ext uri="{FF2B5EF4-FFF2-40B4-BE49-F238E27FC236}">
                <a16:creationId xmlns:a16="http://schemas.microsoft.com/office/drawing/2014/main" id="{CA1EB9E7-D3A0-8711-BB06-9443A485A8DC}"/>
              </a:ext>
            </a:extLst>
          </p:cNvPr>
          <p:cNvGraphicFramePr>
            <a:graphicFrameLocks/>
          </p:cNvGraphicFramePr>
          <p:nvPr>
            <p:extLst>
              <p:ext uri="{D42A27DB-BD31-4B8C-83A1-F6EECF244321}">
                <p14:modId xmlns:p14="http://schemas.microsoft.com/office/powerpoint/2010/main" val="519486595"/>
              </p:ext>
            </p:extLst>
          </p:nvPr>
        </p:nvGraphicFramePr>
        <p:xfrm>
          <a:off x="318052" y="1948934"/>
          <a:ext cx="7666221" cy="4139304"/>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3DC45410-70F6-A031-58F6-D86B31C29ED5}"/>
              </a:ext>
            </a:extLst>
          </p:cNvPr>
          <p:cNvSpPr txBox="1"/>
          <p:nvPr/>
        </p:nvSpPr>
        <p:spPr>
          <a:xfrm>
            <a:off x="426381" y="5869186"/>
            <a:ext cx="2966720" cy="230832"/>
          </a:xfrm>
          <a:prstGeom prst="rect">
            <a:avLst/>
          </a:prstGeom>
          <a:noFill/>
        </p:spPr>
        <p:txBody>
          <a:bodyPr wrap="square" rtlCol="0">
            <a:spAutoFit/>
          </a:bodyPr>
          <a:lstStyle/>
          <a:p>
            <a:r>
              <a:rPr lang="es-ES_tradnl" sz="900" b="1" dirty="0">
                <a:solidFill>
                  <a:srgbClr val="003876"/>
                </a:solidFill>
                <a:latin typeface="Cambria" panose="02040503050406030204" pitchFamily="18" charset="0"/>
                <a:ea typeface="Cambria" panose="02040503050406030204" pitchFamily="18" charset="0"/>
              </a:rPr>
              <a:t>Fuente</a:t>
            </a:r>
            <a:r>
              <a:rPr lang="es-ES_tradnl" sz="900" dirty="0">
                <a:solidFill>
                  <a:srgbClr val="003876"/>
                </a:solidFill>
                <a:latin typeface="Cambria" panose="02040503050406030204" pitchFamily="18" charset="0"/>
                <a:ea typeface="Cambria" panose="02040503050406030204" pitchFamily="18" charset="0"/>
              </a:rPr>
              <a:t>: Latinobarómetro</a:t>
            </a:r>
          </a:p>
        </p:txBody>
      </p:sp>
    </p:spTree>
    <p:extLst>
      <p:ext uri="{BB962C8B-B14F-4D97-AF65-F5344CB8AC3E}">
        <p14:creationId xmlns:p14="http://schemas.microsoft.com/office/powerpoint/2010/main" val="172860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914829848"/>
              </p:ext>
            </p:extLst>
          </p:nvPr>
        </p:nvGraphicFramePr>
        <p:xfrm>
          <a:off x="-34047" y="0"/>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34047" y="0"/>
                        <a:ext cx="12260093" cy="6898283"/>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8F303D67-CD52-ACB0-E113-2282AA3B485A}"/>
              </a:ext>
            </a:extLst>
          </p:cNvPr>
          <p:cNvSpPr txBox="1"/>
          <p:nvPr/>
        </p:nvSpPr>
        <p:spPr>
          <a:xfrm>
            <a:off x="8165294" y="1450367"/>
            <a:ext cx="3357851" cy="4385816"/>
          </a:xfrm>
          <a:prstGeom prst="rect">
            <a:avLst/>
          </a:prstGeom>
          <a:noFill/>
        </p:spPr>
        <p:txBody>
          <a:bodyPr wrap="square">
            <a:spAutoFit/>
          </a:bodyPr>
          <a:lstStyle/>
          <a:p>
            <a:pPr algn="just">
              <a:spcBef>
                <a:spcPts val="1200"/>
              </a:spcBef>
              <a:spcAft>
                <a:spcPts val="1500"/>
              </a:spcAft>
            </a:pPr>
            <a:r>
              <a:rPr lang="es-ES_tradnl" dirty="0">
                <a:solidFill>
                  <a:srgbClr val="003876"/>
                </a:solidFill>
                <a:latin typeface="Cambria" panose="02040503050406030204" pitchFamily="18" charset="0"/>
                <a:ea typeface="Cambria" panose="02040503050406030204" pitchFamily="18" charset="0"/>
              </a:rPr>
              <a:t>El 30% de los ciudadanos y ciudadanas se sienten algo o muy satisfechos con el funcionamiento de la democracia.</a:t>
            </a:r>
          </a:p>
          <a:p>
            <a:pPr algn="just">
              <a:spcBef>
                <a:spcPts val="1200"/>
              </a:spcBef>
              <a:spcAft>
                <a:spcPts val="1500"/>
              </a:spcAft>
            </a:pPr>
            <a:r>
              <a:rPr lang="es-ES_tradnl" dirty="0">
                <a:solidFill>
                  <a:srgbClr val="003876"/>
                </a:solidFill>
                <a:latin typeface="Cambria" panose="02040503050406030204" pitchFamily="18" charset="0"/>
                <a:ea typeface="Cambria" panose="02040503050406030204" pitchFamily="18" charset="0"/>
              </a:rPr>
              <a:t>Alrededor del 64% se muestra poco o nada satisfecha, lo que indica una mayoría de descontento con la democracia.</a:t>
            </a:r>
          </a:p>
          <a:p>
            <a:pPr algn="just">
              <a:spcBef>
                <a:spcPts val="1200"/>
              </a:spcBef>
              <a:spcAft>
                <a:spcPts val="1500"/>
              </a:spcAft>
            </a:pPr>
            <a:r>
              <a:rPr lang="es-ES_tradnl" dirty="0">
                <a:solidFill>
                  <a:srgbClr val="003876"/>
                </a:solidFill>
                <a:latin typeface="Cambria" panose="02040503050406030204" pitchFamily="18" charset="0"/>
                <a:ea typeface="Cambria" panose="02040503050406030204" pitchFamily="18" charset="0"/>
              </a:rPr>
              <a:t>Se aprecia un patrón de polarización, con más personas extremadamente satisfechas o insatisfechas.</a:t>
            </a:r>
          </a:p>
        </p:txBody>
      </p:sp>
      <p:sp>
        <p:nvSpPr>
          <p:cNvPr id="8" name="Title 4">
            <a:extLst>
              <a:ext uri="{FF2B5EF4-FFF2-40B4-BE49-F238E27FC236}">
                <a16:creationId xmlns:a16="http://schemas.microsoft.com/office/drawing/2014/main" id="{D7F119BE-1336-DE87-936D-7910CA15400B}"/>
              </a:ext>
            </a:extLst>
          </p:cNvPr>
          <p:cNvSpPr txBox="1">
            <a:spLocks/>
          </p:cNvSpPr>
          <p:nvPr/>
        </p:nvSpPr>
        <p:spPr>
          <a:xfrm>
            <a:off x="955144" y="136890"/>
            <a:ext cx="8746777" cy="117854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Satisfacción con el funcionamiento de la democracia en RD</a:t>
            </a:r>
          </a:p>
        </p:txBody>
      </p:sp>
      <p:graphicFrame>
        <p:nvGraphicFramePr>
          <p:cNvPr id="9" name="Gráfico 8">
            <a:extLst>
              <a:ext uri="{FF2B5EF4-FFF2-40B4-BE49-F238E27FC236}">
                <a16:creationId xmlns:a16="http://schemas.microsoft.com/office/drawing/2014/main" id="{1FF3A97A-2517-CF26-2D30-7B7529BC3CB8}"/>
              </a:ext>
            </a:extLst>
          </p:cNvPr>
          <p:cNvGraphicFramePr/>
          <p:nvPr>
            <p:extLst>
              <p:ext uri="{D42A27DB-BD31-4B8C-83A1-F6EECF244321}">
                <p14:modId xmlns:p14="http://schemas.microsoft.com/office/powerpoint/2010/main" val="138633132"/>
              </p:ext>
            </p:extLst>
          </p:nvPr>
        </p:nvGraphicFramePr>
        <p:xfrm>
          <a:off x="319349" y="1192850"/>
          <a:ext cx="7577685" cy="4984113"/>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C846D5CA-803D-572B-CF6F-CB5E25051DEA}"/>
              </a:ext>
            </a:extLst>
          </p:cNvPr>
          <p:cNvSpPr txBox="1"/>
          <p:nvPr/>
        </p:nvSpPr>
        <p:spPr>
          <a:xfrm>
            <a:off x="473553" y="1315430"/>
            <a:ext cx="6702872" cy="702308"/>
          </a:xfrm>
          <a:prstGeom prst="rect">
            <a:avLst/>
          </a:prstGeom>
          <a:noFill/>
        </p:spPr>
        <p:txBody>
          <a:bodyPr wrap="square" rtlCol="0">
            <a:spAutoFit/>
          </a:bodyPr>
          <a:lstStyle/>
          <a:p>
            <a:pPr algn="ctr">
              <a:lnSpc>
                <a:spcPct val="115000"/>
              </a:lnSpc>
              <a:spcAft>
                <a:spcPts val="800"/>
              </a:spcAft>
            </a:pPr>
            <a:r>
              <a:rPr lang="es-ES"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«¿Qué tan satisfecho está usted con el actual funcionamiento de la democracia dominicana?», (%)</a:t>
            </a:r>
            <a:endParaRPr lang="en-US" b="1"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4" name="CuadroTexto 13">
            <a:extLst>
              <a:ext uri="{FF2B5EF4-FFF2-40B4-BE49-F238E27FC236}">
                <a16:creationId xmlns:a16="http://schemas.microsoft.com/office/drawing/2014/main" id="{238159FD-6FF9-DD2E-E3DF-5185A8B27E8D}"/>
              </a:ext>
            </a:extLst>
          </p:cNvPr>
          <p:cNvSpPr txBox="1"/>
          <p:nvPr/>
        </p:nvSpPr>
        <p:spPr>
          <a:xfrm>
            <a:off x="955144" y="6384159"/>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3199197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956668307"/>
              </p:ext>
            </p:extLst>
          </p:nvPr>
        </p:nvGraphicFramePr>
        <p:xfrm>
          <a:off x="-34047" y="0"/>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34047" y="0"/>
                        <a:ext cx="12260093" cy="6898283"/>
                      </a:xfrm>
                      <a:prstGeom prst="rect">
                        <a:avLst/>
                      </a:prstGeom>
                    </p:spPr>
                  </p:pic>
                </p:oleObj>
              </mc:Fallback>
            </mc:AlternateContent>
          </a:graphicData>
        </a:graphic>
      </p:graphicFrame>
      <p:sp>
        <p:nvSpPr>
          <p:cNvPr id="11" name="Diagrama de flujo: conector 10">
            <a:extLst>
              <a:ext uri="{FF2B5EF4-FFF2-40B4-BE49-F238E27FC236}">
                <a16:creationId xmlns:a16="http://schemas.microsoft.com/office/drawing/2014/main" id="{B4E27E70-1311-512A-BF66-7814BE376E9F}"/>
              </a:ext>
            </a:extLst>
          </p:cNvPr>
          <p:cNvSpPr/>
          <p:nvPr/>
        </p:nvSpPr>
        <p:spPr>
          <a:xfrm>
            <a:off x="1457451" y="1650471"/>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01</a:t>
            </a:r>
            <a:endParaRPr lang="es-ES" sz="2800" b="1" dirty="0"/>
          </a:p>
        </p:txBody>
      </p:sp>
      <p:sp>
        <p:nvSpPr>
          <p:cNvPr id="12" name="Diagrama de flujo: conector 11">
            <a:extLst>
              <a:ext uri="{FF2B5EF4-FFF2-40B4-BE49-F238E27FC236}">
                <a16:creationId xmlns:a16="http://schemas.microsoft.com/office/drawing/2014/main" id="{60F5955F-C38E-2DA5-FA63-8C08053AF545}"/>
              </a:ext>
            </a:extLst>
          </p:cNvPr>
          <p:cNvSpPr/>
          <p:nvPr/>
        </p:nvSpPr>
        <p:spPr>
          <a:xfrm>
            <a:off x="1429784" y="4517008"/>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03</a:t>
            </a:r>
            <a:endParaRPr lang="es-ES" sz="2800" b="1" dirty="0"/>
          </a:p>
        </p:txBody>
      </p:sp>
      <p:sp>
        <p:nvSpPr>
          <p:cNvPr id="13" name="Diagrama de flujo: conector 12">
            <a:extLst>
              <a:ext uri="{FF2B5EF4-FFF2-40B4-BE49-F238E27FC236}">
                <a16:creationId xmlns:a16="http://schemas.microsoft.com/office/drawing/2014/main" id="{8F9C42AD-20A2-A5A6-7506-53BB24EDBFB3}"/>
              </a:ext>
            </a:extLst>
          </p:cNvPr>
          <p:cNvSpPr/>
          <p:nvPr/>
        </p:nvSpPr>
        <p:spPr>
          <a:xfrm>
            <a:off x="1414211" y="3083739"/>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DO" sz="2800" b="1" dirty="0"/>
              <a:t>02</a:t>
            </a:r>
            <a:endParaRPr lang="es-ES" sz="2800" b="1" dirty="0"/>
          </a:p>
        </p:txBody>
      </p:sp>
      <p:sp>
        <p:nvSpPr>
          <p:cNvPr id="5" name="Title 4">
            <a:extLst>
              <a:ext uri="{FF2B5EF4-FFF2-40B4-BE49-F238E27FC236}">
                <a16:creationId xmlns:a16="http://schemas.microsoft.com/office/drawing/2014/main" id="{99BD3FC4-02F1-79CD-6F4B-7B56169FFC83}"/>
              </a:ext>
            </a:extLst>
          </p:cNvPr>
          <p:cNvSpPr txBox="1">
            <a:spLocks/>
          </p:cNvSpPr>
          <p:nvPr/>
        </p:nvSpPr>
        <p:spPr>
          <a:xfrm>
            <a:off x="89209" y="344411"/>
            <a:ext cx="11151219" cy="92451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a:t>
            </a:r>
            <a:r>
              <a:rPr kumimoji="0" lang="en-US" sz="3300" b="1" i="0" u="none" strike="noStrike" kern="1200" cap="none" spc="0" normalizeH="0" baseline="0" noProof="0" dirty="0" err="1">
                <a:ln>
                  <a:noFill/>
                </a:ln>
                <a:solidFill>
                  <a:schemeClr val="accent2"/>
                </a:solidFill>
                <a:effectLst/>
                <a:uLnTx/>
                <a:uFillTx/>
                <a:latin typeface="gotham rounded"/>
                <a:ea typeface="+mj-ea"/>
                <a:cs typeface="+mj-cs"/>
              </a:rPr>
              <a:t>Qué</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 </a:t>
            </a:r>
            <a:r>
              <a:rPr kumimoji="0" lang="en-US" sz="3300" b="1" i="0" u="none" strike="noStrike" kern="1200" cap="none" spc="0" normalizeH="0" baseline="0" noProof="0" dirty="0" err="1">
                <a:ln>
                  <a:noFill/>
                </a:ln>
                <a:solidFill>
                  <a:schemeClr val="accent2"/>
                </a:solidFill>
                <a:effectLst/>
                <a:uLnTx/>
                <a:uFillTx/>
                <a:latin typeface="gotham rounded"/>
                <a:ea typeface="+mj-ea"/>
                <a:cs typeface="+mj-cs"/>
              </a:rPr>
              <a:t>factores</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 </a:t>
            </a:r>
            <a:r>
              <a:rPr kumimoji="0" lang="en-US" sz="3300" b="1" i="0" u="none" strike="noStrike" kern="1200" cap="none" spc="0" normalizeH="0" baseline="0" noProof="0" dirty="0" err="1">
                <a:ln>
                  <a:noFill/>
                </a:ln>
                <a:solidFill>
                  <a:schemeClr val="accent2"/>
                </a:solidFill>
                <a:effectLst/>
                <a:uLnTx/>
                <a:uFillTx/>
                <a:latin typeface="Cambria" panose="02040503050406030204" pitchFamily="18" charset="0"/>
                <a:ea typeface="Cambria" panose="02040503050406030204" pitchFamily="18" charset="0"/>
              </a:rPr>
              <a:t>influyen</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 </a:t>
            </a:r>
            <a:r>
              <a:rPr kumimoji="0" lang="en-US" sz="3300" b="1" i="0" u="none" strike="noStrike" kern="1200" cap="none" spc="0" normalizeH="0" baseline="0" noProof="0" dirty="0" err="1">
                <a:ln>
                  <a:noFill/>
                </a:ln>
                <a:solidFill>
                  <a:schemeClr val="accent2"/>
                </a:solidFill>
                <a:effectLst/>
                <a:uLnTx/>
                <a:uFillTx/>
                <a:latin typeface="gotham rounded"/>
                <a:ea typeface="+mj-ea"/>
                <a:cs typeface="+mj-cs"/>
              </a:rPr>
              <a:t>en</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 la </a:t>
            </a:r>
            <a:r>
              <a:rPr kumimoji="0" lang="en-US" sz="3300" b="1" i="0" u="none" strike="noStrike" kern="1200" cap="none" spc="0" normalizeH="0" baseline="0" noProof="0" dirty="0" err="1">
                <a:ln>
                  <a:noFill/>
                </a:ln>
                <a:solidFill>
                  <a:schemeClr val="accent2"/>
                </a:solidFill>
                <a:effectLst/>
                <a:uLnTx/>
                <a:uFillTx/>
                <a:latin typeface="gotham rounded"/>
                <a:ea typeface="+mj-ea"/>
                <a:cs typeface="+mj-cs"/>
              </a:rPr>
              <a:t>satisfacción</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 con la </a:t>
            </a:r>
            <a:r>
              <a:rPr kumimoji="0" lang="en-US" sz="3300" b="1" i="0" u="none" strike="noStrike" kern="1200" cap="none" spc="0" normalizeH="0" baseline="0" noProof="0" dirty="0" err="1">
                <a:ln>
                  <a:noFill/>
                </a:ln>
                <a:solidFill>
                  <a:schemeClr val="accent2"/>
                </a:solidFill>
                <a:effectLst/>
                <a:uLnTx/>
                <a:uFillTx/>
                <a:latin typeface="gotham rounded"/>
                <a:ea typeface="+mj-ea"/>
                <a:cs typeface="+mj-cs"/>
              </a:rPr>
              <a:t>democracia</a:t>
            </a:r>
            <a:r>
              <a:rPr kumimoji="0" lang="en-US" sz="3300" b="1" i="0" u="none" strike="noStrike" kern="1200" cap="none" spc="0" normalizeH="0" baseline="0" noProof="0" dirty="0">
                <a:ln>
                  <a:noFill/>
                </a:ln>
                <a:solidFill>
                  <a:schemeClr val="accent2"/>
                </a:solidFill>
                <a:effectLst/>
                <a:uLnTx/>
                <a:uFillTx/>
                <a:latin typeface="gotham rounded"/>
                <a:ea typeface="+mj-ea"/>
                <a:cs typeface="+mj-cs"/>
              </a:rPr>
              <a:t>?</a:t>
            </a:r>
          </a:p>
        </p:txBody>
      </p:sp>
      <p:sp>
        <p:nvSpPr>
          <p:cNvPr id="8" name="Marcador de contenido 1">
            <a:extLst>
              <a:ext uri="{FF2B5EF4-FFF2-40B4-BE49-F238E27FC236}">
                <a16:creationId xmlns:a16="http://schemas.microsoft.com/office/drawing/2014/main" id="{3B2DB580-F5E3-9CFF-4800-7BBE93DE0A0B}"/>
              </a:ext>
            </a:extLst>
          </p:cNvPr>
          <p:cNvSpPr txBox="1">
            <a:spLocks/>
          </p:cNvSpPr>
          <p:nvPr/>
        </p:nvSpPr>
        <p:spPr>
          <a:xfrm>
            <a:off x="2731658" y="1711402"/>
            <a:ext cx="8622142" cy="262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lang="en-US" sz="2800" b="1" dirty="0">
                <a:solidFill>
                  <a:srgbClr val="002060"/>
                </a:solidFill>
                <a:latin typeface="Cambria" panose="02040503050406030204" pitchFamily="18" charset="0"/>
                <a:ea typeface="Cambria" panose="02040503050406030204" pitchFamily="18" charset="0"/>
              </a:rPr>
              <a:t>M</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ejoras</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sus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finanzas</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personales</a:t>
            </a:r>
            <a:endParaRPr kumimoji="0" lang="es-DO"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4" name="Marcador de contenido 5">
            <a:extLst>
              <a:ext uri="{FF2B5EF4-FFF2-40B4-BE49-F238E27FC236}">
                <a16:creationId xmlns:a16="http://schemas.microsoft.com/office/drawing/2014/main" id="{9F6167DD-9576-57E8-348D-2839BF6780E6}"/>
              </a:ext>
            </a:extLst>
          </p:cNvPr>
          <p:cNvSpPr txBox="1">
            <a:spLocks/>
          </p:cNvSpPr>
          <p:nvPr/>
        </p:nvSpPr>
        <p:spPr>
          <a:xfrm>
            <a:off x="2731658" y="3148228"/>
            <a:ext cx="8622142" cy="3324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Confianza</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el</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Presidente y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simpat</a:t>
            </a:r>
            <a:r>
              <a:rPr lang="en-US" sz="2800" b="1" dirty="0">
                <a:solidFill>
                  <a:srgbClr val="002060"/>
                </a:solidFill>
                <a:latin typeface="Cambria" panose="02040503050406030204" pitchFamily="18" charset="0"/>
                <a:ea typeface="Cambria" panose="02040503050406030204" pitchFamily="18" charset="0"/>
              </a:rPr>
              <a:t>í</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a con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el</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partido</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gobernante</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a:t>
            </a:r>
            <a:endParaRPr kumimoji="0" lang="es-DO"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6" name="Marcador de contenido 7">
            <a:extLst>
              <a:ext uri="{FF2B5EF4-FFF2-40B4-BE49-F238E27FC236}">
                <a16:creationId xmlns:a16="http://schemas.microsoft.com/office/drawing/2014/main" id="{829B37B8-6FC4-2458-B590-7A2C21C50335}"/>
              </a:ext>
            </a:extLst>
          </p:cNvPr>
          <p:cNvSpPr txBox="1">
            <a:spLocks/>
          </p:cNvSpPr>
          <p:nvPr/>
        </p:nvSpPr>
        <p:spPr>
          <a:xfrm>
            <a:off x="2731658" y="4517008"/>
            <a:ext cx="8622142" cy="262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lang="en-US" sz="2800" b="1" dirty="0">
                <a:solidFill>
                  <a:srgbClr val="002060"/>
                </a:solidFill>
                <a:latin typeface="Cambria" panose="02040503050406030204" pitchFamily="18" charset="0"/>
                <a:ea typeface="Cambria" panose="02040503050406030204" pitchFamily="18" charset="0"/>
              </a:rPr>
              <a:t>C</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onfianza</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interpersonal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generalizada</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y la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participación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organizaciones</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de la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comunidad</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a:t>
            </a:r>
            <a:endParaRPr kumimoji="0" lang="es-DO"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8" name="Imagen 17" descr="Imagen en blanco y negro de una persona&#10;&#10;Descripción generada automáticamente con confianza media">
            <a:extLst>
              <a:ext uri="{FF2B5EF4-FFF2-40B4-BE49-F238E27FC236}">
                <a16:creationId xmlns:a16="http://schemas.microsoft.com/office/drawing/2014/main" id="{4EFC847C-3DD6-2A81-D83E-1731CE23652D}"/>
              </a:ext>
            </a:extLst>
          </p:cNvPr>
          <p:cNvPicPr>
            <a:picLocks noChangeAspect="1"/>
          </p:cNvPicPr>
          <p:nvPr/>
        </p:nvPicPr>
        <p:blipFill>
          <a:blip r:embed="rId4"/>
          <a:stretch>
            <a:fillRect/>
          </a:stretch>
        </p:blipFill>
        <p:spPr>
          <a:xfrm>
            <a:off x="-260596" y="1738945"/>
            <a:ext cx="4560630" cy="6080840"/>
          </a:xfrm>
          <a:prstGeom prst="rect">
            <a:avLst/>
          </a:prstGeom>
        </p:spPr>
      </p:pic>
    </p:spTree>
    <p:extLst>
      <p:ext uri="{BB962C8B-B14F-4D97-AF65-F5344CB8AC3E}">
        <p14:creationId xmlns:p14="http://schemas.microsoft.com/office/powerpoint/2010/main" val="1133774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4" name="Title 12">
            <a:extLst>
              <a:ext uri="{FF2B5EF4-FFF2-40B4-BE49-F238E27FC236}">
                <a16:creationId xmlns:a16="http://schemas.microsoft.com/office/drawing/2014/main" id="{97EA39EF-6BA3-35F3-7520-5CA8D54F5E8D}"/>
              </a:ext>
            </a:extLst>
          </p:cNvPr>
          <p:cNvSpPr txBox="1">
            <a:spLocks/>
          </p:cNvSpPr>
          <p:nvPr/>
        </p:nvSpPr>
        <p:spPr>
          <a:xfrm>
            <a:off x="669506" y="456468"/>
            <a:ext cx="9579393" cy="538191"/>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solidFill>
                <a:latin typeface="Gotham Rounded Medium" pitchFamily="50" charset="0"/>
                <a:ea typeface="+mj-ea"/>
                <a:cs typeface="+mj-cs"/>
              </a:defRPr>
            </a:lvl1pPr>
          </a:lstStyle>
          <a:p>
            <a:r>
              <a:rPr lang="es-ES_tradnl" b="1" dirty="0">
                <a:solidFill>
                  <a:schemeClr val="accent2"/>
                </a:solidFill>
                <a:latin typeface="Cambria" panose="02040503050406030204" pitchFamily="18" charset="0"/>
                <a:ea typeface="Cambria" panose="02040503050406030204" pitchFamily="18" charset="0"/>
              </a:rPr>
              <a:t>4. Representación : ¿para quién se gobierna?</a:t>
            </a:r>
          </a:p>
        </p:txBody>
      </p:sp>
      <p:sp>
        <p:nvSpPr>
          <p:cNvPr id="5" name="Text Placeholder 13">
            <a:extLst>
              <a:ext uri="{FF2B5EF4-FFF2-40B4-BE49-F238E27FC236}">
                <a16:creationId xmlns:a16="http://schemas.microsoft.com/office/drawing/2014/main" id="{7FA78377-5BE1-563A-726E-5E8E8E405C03}"/>
              </a:ext>
            </a:extLst>
          </p:cNvPr>
          <p:cNvSpPr txBox="1">
            <a:spLocks/>
          </p:cNvSpPr>
          <p:nvPr/>
        </p:nvSpPr>
        <p:spPr>
          <a:xfrm>
            <a:off x="1340349" y="1471269"/>
            <a:ext cx="9579393" cy="4356170"/>
          </a:xfrm>
          <a:prstGeom prst="rect">
            <a:avLst/>
          </a:prstGeom>
        </p:spPr>
        <p:txBody>
          <a:bodyPr vert="horz" lIns="91440" tIns="45720" rIns="91440" bIns="45720" rtlCol="0" anchor="ctr">
            <a:noAutofit/>
          </a:bodyPr>
          <a:lstStyle>
            <a:defPPr>
              <a:defRPr lang="es-DO"/>
            </a:defPPr>
            <a:lvl1pPr marL="0" algn="l" defTabSz="914400" rtl="0" eaLnBrk="1" latinLnBrk="0" hangingPunct="1">
              <a:defRPr sz="1200" b="0" i="0" kern="1200">
                <a:solidFill>
                  <a:schemeClr val="tx1"/>
                </a:solidFill>
                <a:latin typeface="Gotham Rounded Medium" panose="020000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lnSpc>
                <a:spcPct val="115000"/>
              </a:lnSpc>
              <a:spcAft>
                <a:spcPts val="1200"/>
              </a:spcAft>
              <a:buFont typeface="Arial" panose="020B0604020202020204" pitchFamily="34" charset="0"/>
              <a:buChar char="•"/>
            </a:pPr>
            <a:endParaRPr lang="es-ES" sz="28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pPr algn="just">
              <a:lnSpc>
                <a:spcPct val="115000"/>
              </a:lnSpc>
              <a:spcAft>
                <a:spcPts val="1200"/>
              </a:spcAft>
            </a:pPr>
            <a:r>
              <a:rPr lang="es-ES" sz="2800" b="1" dirty="0">
                <a:solidFill>
                  <a:srgbClr val="002060"/>
                </a:solidFill>
                <a:latin typeface="Cambria" panose="02040503050406030204" pitchFamily="18" charset="0"/>
                <a:ea typeface="Cambria" panose="02040503050406030204" pitchFamily="18" charset="0"/>
                <a:cs typeface="Calibri" panose="020F0502020204030204" pitchFamily="34" charset="0"/>
              </a:rPr>
              <a:t>La desafección representativa se refiere cuando sienten que sus intereses no están siendo representados por la clase política. </a:t>
            </a:r>
          </a:p>
          <a:p>
            <a:pPr algn="just">
              <a:lnSpc>
                <a:spcPct val="115000"/>
              </a:lnSpc>
              <a:spcAft>
                <a:spcPts val="1200"/>
              </a:spcAft>
            </a:pPr>
            <a:endParaRPr lang="es-ES" sz="28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pPr algn="just">
              <a:lnSpc>
                <a:spcPct val="115000"/>
              </a:lnSpc>
              <a:spcAft>
                <a:spcPts val="1200"/>
              </a:spcAft>
            </a:pPr>
            <a:r>
              <a:rPr lang="es-ES" sz="2800" b="1" dirty="0">
                <a:solidFill>
                  <a:srgbClr val="002060"/>
                </a:solidFill>
                <a:latin typeface="Cambria" panose="02040503050406030204" pitchFamily="18" charset="0"/>
                <a:ea typeface="Cambria" panose="02040503050406030204" pitchFamily="18" charset="0"/>
                <a:cs typeface="Calibri" panose="020F0502020204030204" pitchFamily="34" charset="0"/>
              </a:rPr>
              <a:t>Esto puede llevar a cuestionar la validez del sistema democrático.</a:t>
            </a:r>
          </a:p>
          <a:p>
            <a:pPr algn="just">
              <a:lnSpc>
                <a:spcPct val="115000"/>
              </a:lnSpc>
              <a:spcAft>
                <a:spcPts val="1200"/>
              </a:spcAft>
            </a:pPr>
            <a:endParaRPr lang="es-ES" sz="24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745749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4" name="Gráfico 3">
            <a:extLst>
              <a:ext uri="{FF2B5EF4-FFF2-40B4-BE49-F238E27FC236}">
                <a16:creationId xmlns:a16="http://schemas.microsoft.com/office/drawing/2014/main" id="{3B1CB5C4-523B-FE4C-7ECB-9187C9DD1D71}"/>
              </a:ext>
            </a:extLst>
          </p:cNvPr>
          <p:cNvGraphicFramePr/>
          <p:nvPr>
            <p:extLst>
              <p:ext uri="{D42A27DB-BD31-4B8C-83A1-F6EECF244321}">
                <p14:modId xmlns:p14="http://schemas.microsoft.com/office/powerpoint/2010/main" val="1198888743"/>
              </p:ext>
            </p:extLst>
          </p:nvPr>
        </p:nvGraphicFramePr>
        <p:xfrm>
          <a:off x="405614" y="1530194"/>
          <a:ext cx="7670800" cy="4135219"/>
        </p:xfrm>
        <a:graphic>
          <a:graphicData uri="http://schemas.openxmlformats.org/drawingml/2006/chart">
            <c:chart xmlns:c="http://schemas.openxmlformats.org/drawingml/2006/chart" xmlns:r="http://schemas.openxmlformats.org/officeDocument/2006/relationships" r:id="rId4"/>
          </a:graphicData>
        </a:graphic>
      </p:graphicFrame>
      <p:sp>
        <p:nvSpPr>
          <p:cNvPr id="9" name="CuadroTexto 8">
            <a:extLst>
              <a:ext uri="{FF2B5EF4-FFF2-40B4-BE49-F238E27FC236}">
                <a16:creationId xmlns:a16="http://schemas.microsoft.com/office/drawing/2014/main" id="{D326E758-C316-25C0-6603-308729B5BEE5}"/>
              </a:ext>
            </a:extLst>
          </p:cNvPr>
          <p:cNvSpPr txBox="1"/>
          <p:nvPr/>
        </p:nvSpPr>
        <p:spPr>
          <a:xfrm>
            <a:off x="7658335" y="3726577"/>
            <a:ext cx="3625459" cy="2585323"/>
          </a:xfrm>
          <a:prstGeom prst="rect">
            <a:avLst/>
          </a:prstGeom>
          <a:noFill/>
        </p:spPr>
        <p:txBody>
          <a:bodyPr wrap="square" rtlCol="0">
            <a:spAutoFit/>
          </a:bodyPr>
          <a:lstStyle/>
          <a:p>
            <a:pPr algn="just"/>
            <a:endParaRPr lang="es-ES" dirty="0">
              <a:solidFill>
                <a:srgbClr val="003876"/>
              </a:solidFill>
              <a:latin typeface="Cambria" panose="02040503050406030204" pitchFamily="18" charset="0"/>
              <a:ea typeface="Cambria" panose="02040503050406030204" pitchFamily="18" charset="0"/>
            </a:endParaRPr>
          </a:p>
          <a:p>
            <a:pPr algn="just"/>
            <a:r>
              <a:rPr lang="es-ES" dirty="0">
                <a:solidFill>
                  <a:srgbClr val="003876"/>
                </a:solidFill>
                <a:latin typeface="Cambria" panose="02040503050406030204" pitchFamily="18" charset="0"/>
                <a:ea typeface="Cambria" panose="02040503050406030204" pitchFamily="18" charset="0"/>
              </a:rPr>
              <a:t>La percepción de corrupción en el gobierno, la falta de confianza en la labor del ejecutivo y la percepción de que la economía no ha mejorado son los principales factores que elevan la probabilidad de que la ciudadanía </a:t>
            </a:r>
            <a:r>
              <a:rPr lang="es-DO" dirty="0">
                <a:solidFill>
                  <a:srgbClr val="003876"/>
                </a:solidFill>
                <a:latin typeface="Cambria" panose="02040503050406030204" pitchFamily="18" charset="0"/>
                <a:ea typeface="Cambria" panose="02040503050406030204" pitchFamily="18" charset="0"/>
              </a:rPr>
              <a:t>no sienta sus intereses representados.</a:t>
            </a:r>
            <a:endParaRPr lang="es-ES_tradnl" b="1" dirty="0">
              <a:solidFill>
                <a:srgbClr val="003876"/>
              </a:solidFill>
              <a:latin typeface="Cambria" panose="02040503050406030204" pitchFamily="18" charset="0"/>
              <a:ea typeface="Cambria" panose="02040503050406030204" pitchFamily="18" charset="0"/>
            </a:endParaRPr>
          </a:p>
        </p:txBody>
      </p:sp>
      <p:sp>
        <p:nvSpPr>
          <p:cNvPr id="13" name="CuadroTexto 12">
            <a:extLst>
              <a:ext uri="{FF2B5EF4-FFF2-40B4-BE49-F238E27FC236}">
                <a16:creationId xmlns:a16="http://schemas.microsoft.com/office/drawing/2014/main" id="{FD01A2FF-2567-0A9D-A49E-44BF70DA303A}"/>
              </a:ext>
            </a:extLst>
          </p:cNvPr>
          <p:cNvSpPr txBox="1"/>
          <p:nvPr/>
        </p:nvSpPr>
        <p:spPr>
          <a:xfrm>
            <a:off x="237850" y="1064662"/>
            <a:ext cx="7798292" cy="383759"/>
          </a:xfrm>
          <a:prstGeom prst="rect">
            <a:avLst/>
          </a:prstGeom>
          <a:noFill/>
        </p:spPr>
        <p:txBody>
          <a:bodyPr wrap="square">
            <a:spAutoFit/>
          </a:bodyPr>
          <a:lstStyle/>
          <a:p>
            <a:pPr algn="ctr">
              <a:lnSpc>
                <a:spcPct val="115000"/>
              </a:lnSpc>
              <a:spcAft>
                <a:spcPts val="800"/>
              </a:spcAft>
            </a:pPr>
            <a:r>
              <a:rPr lang="es-ES"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«De las siguientes afirmaciones, ¿con cuál está más de acuerdo?», (%)</a:t>
            </a:r>
            <a:endParaRPr lang="en-US" b="1"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5" name="Title 4">
            <a:extLst>
              <a:ext uri="{FF2B5EF4-FFF2-40B4-BE49-F238E27FC236}">
                <a16:creationId xmlns:a16="http://schemas.microsoft.com/office/drawing/2014/main" id="{36C9B60B-F937-973F-322A-B8421E0F0889}"/>
              </a:ext>
            </a:extLst>
          </p:cNvPr>
          <p:cNvSpPr txBox="1">
            <a:spLocks/>
          </p:cNvSpPr>
          <p:nvPr/>
        </p:nvSpPr>
        <p:spPr>
          <a:xfrm>
            <a:off x="394204" y="230188"/>
            <a:ext cx="7163224" cy="538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Representación</a:t>
            </a:r>
          </a:p>
        </p:txBody>
      </p:sp>
      <p:sp>
        <p:nvSpPr>
          <p:cNvPr id="19" name="CuadroTexto 18">
            <a:extLst>
              <a:ext uri="{FF2B5EF4-FFF2-40B4-BE49-F238E27FC236}">
                <a16:creationId xmlns:a16="http://schemas.microsoft.com/office/drawing/2014/main" id="{6F4CB847-FE8B-DC89-E931-D97D8AC47940}"/>
              </a:ext>
            </a:extLst>
          </p:cNvPr>
          <p:cNvSpPr txBox="1"/>
          <p:nvPr/>
        </p:nvSpPr>
        <p:spPr>
          <a:xfrm>
            <a:off x="341035" y="5601954"/>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
        <p:nvSpPr>
          <p:cNvPr id="7" name="CuadroTexto 6">
            <a:extLst>
              <a:ext uri="{FF2B5EF4-FFF2-40B4-BE49-F238E27FC236}">
                <a16:creationId xmlns:a16="http://schemas.microsoft.com/office/drawing/2014/main" id="{BDA70C0B-69C0-6344-944E-6EB0713567B1}"/>
              </a:ext>
            </a:extLst>
          </p:cNvPr>
          <p:cNvSpPr txBox="1"/>
          <p:nvPr/>
        </p:nvSpPr>
        <p:spPr>
          <a:xfrm>
            <a:off x="5547280" y="1543037"/>
            <a:ext cx="6239106" cy="2031325"/>
          </a:xfrm>
          <a:prstGeom prst="rect">
            <a:avLst/>
          </a:prstGeom>
          <a:noFill/>
        </p:spPr>
        <p:txBody>
          <a:bodyPr wrap="square">
            <a:spAutoFit/>
          </a:bodyPr>
          <a:lstStyle/>
          <a:p>
            <a:pPr algn="just"/>
            <a:r>
              <a:rPr lang="es-ES_tradnl" dirty="0">
                <a:solidFill>
                  <a:srgbClr val="003876"/>
                </a:solidFill>
                <a:latin typeface="Cambria" panose="02040503050406030204" pitchFamily="18" charset="0"/>
                <a:ea typeface="Cambria" panose="02040503050406030204" pitchFamily="18" charset="0"/>
              </a:rPr>
              <a:t>Según </a:t>
            </a:r>
            <a:r>
              <a:rPr lang="es-ES_tradnl" dirty="0" err="1">
                <a:solidFill>
                  <a:srgbClr val="003876"/>
                </a:solidFill>
                <a:latin typeface="Cambria" panose="02040503050406030204" pitchFamily="18" charset="0"/>
                <a:ea typeface="Cambria" panose="02040503050406030204" pitchFamily="18" charset="0"/>
              </a:rPr>
              <a:t>Latinobarómetro</a:t>
            </a:r>
            <a:r>
              <a:rPr lang="es-ES_tradnl" dirty="0">
                <a:solidFill>
                  <a:srgbClr val="003876"/>
                </a:solidFill>
                <a:latin typeface="Cambria" panose="02040503050406030204" pitchFamily="18" charset="0"/>
                <a:ea typeface="Cambria" panose="02040503050406030204" pitchFamily="18" charset="0"/>
              </a:rPr>
              <a:t>, el indicador es más alto en RD que en América Latina. En 2008 y 2011 alcanza máximos del 90%. </a:t>
            </a:r>
          </a:p>
          <a:p>
            <a:pPr algn="just"/>
            <a:endParaRPr lang="es-ES_tradnl" b="1" dirty="0">
              <a:solidFill>
                <a:srgbClr val="003876"/>
              </a:solidFill>
              <a:latin typeface="Cambria" panose="02040503050406030204" pitchFamily="18" charset="0"/>
              <a:ea typeface="Cambria" panose="02040503050406030204" pitchFamily="18" charset="0"/>
            </a:endParaRPr>
          </a:p>
          <a:p>
            <a:pPr algn="just"/>
            <a:r>
              <a:rPr lang="es-ES_tradnl" b="1" dirty="0">
                <a:solidFill>
                  <a:srgbClr val="003876"/>
                </a:solidFill>
                <a:latin typeface="Cambria" panose="02040503050406030204" pitchFamily="18" charset="0"/>
                <a:ea typeface="Cambria" panose="02040503050406030204" pitchFamily="18" charset="0"/>
              </a:rPr>
              <a:t>En 2020 </a:t>
            </a:r>
            <a:r>
              <a:rPr lang="es-ES"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cae hasta su mínimo histórico, disminuyendo en 24.5 puntos. En 2023 el dato repunta de nuevo manteniéndose aún por debajo del promedio latinoamericano.</a:t>
            </a:r>
            <a:endParaRPr lang="es-ES_tradnl" b="1" dirty="0">
              <a:solidFill>
                <a:srgbClr val="003876"/>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25592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4" name="CuadroTexto 3">
            <a:extLst>
              <a:ext uri="{FF2B5EF4-FFF2-40B4-BE49-F238E27FC236}">
                <a16:creationId xmlns:a16="http://schemas.microsoft.com/office/drawing/2014/main" id="{4887DE9E-5091-693A-88D3-6ED7F713F4EF}"/>
              </a:ext>
            </a:extLst>
          </p:cNvPr>
          <p:cNvSpPr txBox="1"/>
          <p:nvPr/>
        </p:nvSpPr>
        <p:spPr>
          <a:xfrm>
            <a:off x="2665791" y="3887123"/>
            <a:ext cx="9010835" cy="769441"/>
          </a:xfrm>
          <a:prstGeom prst="rect">
            <a:avLst/>
          </a:prstGeom>
          <a:noFill/>
        </p:spPr>
        <p:txBody>
          <a:bodyPr wrap="square" rtlCol="0">
            <a:spAutoFit/>
          </a:bodyPr>
          <a:lstStyle/>
          <a:p>
            <a:r>
              <a:rPr lang="es-ES_tradnl" sz="4400" b="1" dirty="0">
                <a:solidFill>
                  <a:schemeClr val="accent2"/>
                </a:solidFill>
                <a:latin typeface="Cambria" panose="02040503050406030204" pitchFamily="18" charset="0"/>
                <a:ea typeface="Cambria" panose="02040503050406030204" pitchFamily="18" charset="0"/>
              </a:rPr>
              <a:t>II. PARTICIPACIÓN POLÍTICA</a:t>
            </a:r>
          </a:p>
        </p:txBody>
      </p:sp>
    </p:spTree>
    <p:extLst>
      <p:ext uri="{BB962C8B-B14F-4D97-AF65-F5344CB8AC3E}">
        <p14:creationId xmlns:p14="http://schemas.microsoft.com/office/powerpoint/2010/main" val="2587901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306008521"/>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11" name="Diagrama de flujo: conector 10">
            <a:extLst>
              <a:ext uri="{FF2B5EF4-FFF2-40B4-BE49-F238E27FC236}">
                <a16:creationId xmlns:a16="http://schemas.microsoft.com/office/drawing/2014/main" id="{B4E27E70-1311-512A-BF66-7814BE376E9F}"/>
              </a:ext>
            </a:extLst>
          </p:cNvPr>
          <p:cNvSpPr/>
          <p:nvPr/>
        </p:nvSpPr>
        <p:spPr>
          <a:xfrm>
            <a:off x="1364847" y="1899152"/>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01</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Diagrama de flujo: conector 12">
            <a:extLst>
              <a:ext uri="{FF2B5EF4-FFF2-40B4-BE49-F238E27FC236}">
                <a16:creationId xmlns:a16="http://schemas.microsoft.com/office/drawing/2014/main" id="{8F9C42AD-20A2-A5A6-7506-53BB24EDBFB3}"/>
              </a:ext>
            </a:extLst>
          </p:cNvPr>
          <p:cNvSpPr/>
          <p:nvPr/>
        </p:nvSpPr>
        <p:spPr>
          <a:xfrm>
            <a:off x="1277674" y="3722108"/>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02</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99BD3FC4-02F1-79CD-6F4B-7B56169FFC83}"/>
              </a:ext>
            </a:extLst>
          </p:cNvPr>
          <p:cNvSpPr txBox="1">
            <a:spLocks/>
          </p:cNvSpPr>
          <p:nvPr/>
        </p:nvSpPr>
        <p:spPr>
          <a:xfrm>
            <a:off x="413842" y="212405"/>
            <a:ext cx="10848218" cy="14389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Participación política, lo que mantiene viva la democracia</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8" name="Marcador de contenido 1">
            <a:extLst>
              <a:ext uri="{FF2B5EF4-FFF2-40B4-BE49-F238E27FC236}">
                <a16:creationId xmlns:a16="http://schemas.microsoft.com/office/drawing/2014/main" id="{3B2DB580-F5E3-9CFF-4800-7BBE93DE0A0B}"/>
              </a:ext>
            </a:extLst>
          </p:cNvPr>
          <p:cNvSpPr txBox="1">
            <a:spLocks/>
          </p:cNvSpPr>
          <p:nvPr/>
        </p:nvSpPr>
        <p:spPr>
          <a:xfrm>
            <a:off x="2387755" y="1957271"/>
            <a:ext cx="6900393" cy="4968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b="0" i="0" u="none" strike="noStrike" kern="1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La participación política va más allá de las elecciones y trasciende el procedimiento electoral.</a:t>
            </a:r>
            <a:endParaRPr kumimoji="0" lang="es-DO" b="0" i="0" u="none" strike="noStrike" kern="1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4" name="Marcador de contenido 5">
            <a:extLst>
              <a:ext uri="{FF2B5EF4-FFF2-40B4-BE49-F238E27FC236}">
                <a16:creationId xmlns:a16="http://schemas.microsoft.com/office/drawing/2014/main" id="{9F6167DD-9576-57E8-348D-2839BF6780E6}"/>
              </a:ext>
            </a:extLst>
          </p:cNvPr>
          <p:cNvSpPr txBox="1">
            <a:spLocks/>
          </p:cNvSpPr>
          <p:nvPr/>
        </p:nvSpPr>
        <p:spPr>
          <a:xfrm>
            <a:off x="2387755" y="3762498"/>
            <a:ext cx="7012723" cy="6296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b="0" i="0" u="none" strike="noStrike" kern="1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La participación política activa y la participación en actividades cívicas fortalecen la sostenibilidad de la democracia. Cuando la ciudadanía se involucra en la política, la democracia es más sólida y receptiva a las demandas ciudadanas. </a:t>
            </a:r>
            <a:endPar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pic>
        <p:nvPicPr>
          <p:cNvPr id="4" name="Imagen 3" descr="Mujer sonriendo para la cámara con un fondo negro&#10;&#10;Descripción generada automáticamente con confianza media">
            <a:extLst>
              <a:ext uri="{FF2B5EF4-FFF2-40B4-BE49-F238E27FC236}">
                <a16:creationId xmlns:a16="http://schemas.microsoft.com/office/drawing/2014/main" id="{766E2407-EE7B-B350-E394-C756548E7F3A}"/>
              </a:ext>
            </a:extLst>
          </p:cNvPr>
          <p:cNvPicPr>
            <a:picLocks noChangeAspect="1"/>
          </p:cNvPicPr>
          <p:nvPr/>
        </p:nvPicPr>
        <p:blipFill rotWithShape="1">
          <a:blip r:embed="rId4"/>
          <a:srcRect t="27532" r="26974" b="10738"/>
          <a:stretch/>
        </p:blipFill>
        <p:spPr>
          <a:xfrm>
            <a:off x="8961370" y="2915920"/>
            <a:ext cx="3549394" cy="4000491"/>
          </a:xfrm>
          <a:prstGeom prst="rect">
            <a:avLst/>
          </a:prstGeom>
        </p:spPr>
      </p:pic>
    </p:spTree>
    <p:extLst>
      <p:ext uri="{BB962C8B-B14F-4D97-AF65-F5344CB8AC3E}">
        <p14:creationId xmlns:p14="http://schemas.microsoft.com/office/powerpoint/2010/main" val="2071076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9" name="CuadroTexto 8">
            <a:extLst>
              <a:ext uri="{FF2B5EF4-FFF2-40B4-BE49-F238E27FC236}">
                <a16:creationId xmlns:a16="http://schemas.microsoft.com/office/drawing/2014/main" id="{9E7C8913-AC8C-0763-2DA3-B9C6A7BC8E9D}"/>
              </a:ext>
            </a:extLst>
          </p:cNvPr>
          <p:cNvSpPr txBox="1"/>
          <p:nvPr/>
        </p:nvSpPr>
        <p:spPr>
          <a:xfrm>
            <a:off x="7340702" y="1408202"/>
            <a:ext cx="3871136" cy="4462760"/>
          </a:xfrm>
          <a:prstGeom prst="rect">
            <a:avLst/>
          </a:prstGeom>
          <a:noFill/>
        </p:spPr>
        <p:txBody>
          <a:bodyPr wrap="square" rtlCol="0">
            <a:spAutoFit/>
          </a:bodyPr>
          <a:lstStyle/>
          <a:p>
            <a:pPr algn="just"/>
            <a:r>
              <a:rPr lang="es-ES" sz="20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A diferencia de la tendencia global al declive en la membresía partidaria, </a:t>
            </a:r>
            <a:r>
              <a:rPr lang="es-ES" sz="2000" b="1"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el 22.7% de la ciudadanía en la República Dominicana declara ser miembro de un partido político. </a:t>
            </a:r>
          </a:p>
          <a:p>
            <a:pPr algn="just"/>
            <a:endParaRPr lang="es-ES" sz="2000" b="1" kern="1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algn="just"/>
            <a:r>
              <a:rPr lang="es-ES" sz="20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Además, se observa un aumento en la afiliación partidaria durante el último año de un 2.8 p.p. de la población adulta o más de 200,000 personas. </a:t>
            </a:r>
          </a:p>
          <a:p>
            <a:pPr algn="just"/>
            <a:endParaRPr lang="es-ES_tradnl" sz="2400" b="1" dirty="0">
              <a:solidFill>
                <a:srgbClr val="003876"/>
              </a:solidFill>
              <a:latin typeface="Cambria" panose="02040503050406030204" pitchFamily="18" charset="0"/>
              <a:ea typeface="Cambria" panose="02040503050406030204" pitchFamily="18" charset="0"/>
            </a:endParaRPr>
          </a:p>
        </p:txBody>
      </p:sp>
      <p:graphicFrame>
        <p:nvGraphicFramePr>
          <p:cNvPr id="11" name="Gráfico 10">
            <a:extLst>
              <a:ext uri="{FF2B5EF4-FFF2-40B4-BE49-F238E27FC236}">
                <a16:creationId xmlns:a16="http://schemas.microsoft.com/office/drawing/2014/main" id="{974AFC70-CEF9-CFD8-9401-414DA3DF2426}"/>
              </a:ext>
            </a:extLst>
          </p:cNvPr>
          <p:cNvGraphicFramePr/>
          <p:nvPr>
            <p:extLst>
              <p:ext uri="{D42A27DB-BD31-4B8C-83A1-F6EECF244321}">
                <p14:modId xmlns:p14="http://schemas.microsoft.com/office/powerpoint/2010/main" val="3285347073"/>
              </p:ext>
            </p:extLst>
          </p:nvPr>
        </p:nvGraphicFramePr>
        <p:xfrm>
          <a:off x="669507" y="2122970"/>
          <a:ext cx="6278880" cy="3232298"/>
        </p:xfrm>
        <a:graphic>
          <a:graphicData uri="http://schemas.openxmlformats.org/drawingml/2006/chart">
            <c:chart xmlns:c="http://schemas.openxmlformats.org/drawingml/2006/chart" xmlns:r="http://schemas.openxmlformats.org/officeDocument/2006/relationships" r:id="rId4"/>
          </a:graphicData>
        </a:graphic>
      </p:graphicFrame>
      <p:sp>
        <p:nvSpPr>
          <p:cNvPr id="16" name="CuadroTexto 15">
            <a:extLst>
              <a:ext uri="{FF2B5EF4-FFF2-40B4-BE49-F238E27FC236}">
                <a16:creationId xmlns:a16="http://schemas.microsoft.com/office/drawing/2014/main" id="{1B3E24DA-71E7-FB4C-82FF-7FD7085EA33D}"/>
              </a:ext>
            </a:extLst>
          </p:cNvPr>
          <p:cNvSpPr txBox="1"/>
          <p:nvPr/>
        </p:nvSpPr>
        <p:spPr>
          <a:xfrm>
            <a:off x="439994" y="318140"/>
            <a:ext cx="6130412" cy="584775"/>
          </a:xfrm>
          <a:prstGeom prst="rect">
            <a:avLst/>
          </a:prstGeom>
          <a:noFill/>
        </p:spPr>
        <p:txBody>
          <a:bodyPr wrap="square">
            <a:spAutoFit/>
          </a:bodyPr>
          <a:lstStyle/>
          <a:p>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1. Militancia en partidos</a:t>
            </a:r>
            <a:endParaRPr lang="es-ES" dirty="0">
              <a:latin typeface="Cambria" panose="02040503050406030204" pitchFamily="18" charset="0"/>
              <a:ea typeface="Cambria" panose="02040503050406030204" pitchFamily="18" charset="0"/>
            </a:endParaRPr>
          </a:p>
        </p:txBody>
      </p:sp>
      <p:sp>
        <p:nvSpPr>
          <p:cNvPr id="18" name="CuadroTexto 17">
            <a:extLst>
              <a:ext uri="{FF2B5EF4-FFF2-40B4-BE49-F238E27FC236}">
                <a16:creationId xmlns:a16="http://schemas.microsoft.com/office/drawing/2014/main" id="{9B814193-C6EA-D5B9-E2DA-FF9FC38400ED}"/>
              </a:ext>
            </a:extLst>
          </p:cNvPr>
          <p:cNvSpPr txBox="1"/>
          <p:nvPr/>
        </p:nvSpPr>
        <p:spPr>
          <a:xfrm>
            <a:off x="838200" y="1736964"/>
            <a:ext cx="5565193" cy="400110"/>
          </a:xfrm>
          <a:prstGeom prst="rect">
            <a:avLst/>
          </a:prstGeom>
          <a:noFill/>
        </p:spPr>
        <p:txBody>
          <a:bodyPr wrap="square" rtlCol="0">
            <a:spAutoFit/>
          </a:bodyPr>
          <a:lstStyle/>
          <a:p>
            <a:pPr algn="ctr"/>
            <a:r>
              <a:rPr lang="es-ES" sz="20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a:t>
            </a:r>
            <a:r>
              <a:rPr lang="es-ES_tradnl" sz="2000" b="1" dirty="0">
                <a:solidFill>
                  <a:srgbClr val="003876"/>
                </a:solidFill>
                <a:latin typeface="Cambria" panose="02040503050406030204" pitchFamily="18" charset="0"/>
                <a:ea typeface="Cambria" panose="02040503050406030204" pitchFamily="18" charset="0"/>
              </a:rPr>
              <a:t>¿Es miembro de algún partido político?», (%)</a:t>
            </a:r>
          </a:p>
        </p:txBody>
      </p:sp>
      <p:sp>
        <p:nvSpPr>
          <p:cNvPr id="22" name="CuadroTexto 21">
            <a:extLst>
              <a:ext uri="{FF2B5EF4-FFF2-40B4-BE49-F238E27FC236}">
                <a16:creationId xmlns:a16="http://schemas.microsoft.com/office/drawing/2014/main" id="{C1F35B33-E1DA-434C-3494-FCB23841F475}"/>
              </a:ext>
            </a:extLst>
          </p:cNvPr>
          <p:cNvSpPr txBox="1"/>
          <p:nvPr/>
        </p:nvSpPr>
        <p:spPr>
          <a:xfrm>
            <a:off x="669507" y="5341163"/>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874367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026108855"/>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9" name="Gráfico 8">
            <a:extLst>
              <a:ext uri="{FF2B5EF4-FFF2-40B4-BE49-F238E27FC236}">
                <a16:creationId xmlns:a16="http://schemas.microsoft.com/office/drawing/2014/main" id="{573F6257-DF0D-F70B-0A34-D73DC44EBE75}"/>
              </a:ext>
            </a:extLst>
          </p:cNvPr>
          <p:cNvGraphicFramePr/>
          <p:nvPr>
            <p:extLst>
              <p:ext uri="{D42A27DB-BD31-4B8C-83A1-F6EECF244321}">
                <p14:modId xmlns:p14="http://schemas.microsoft.com/office/powerpoint/2010/main" val="3334858602"/>
              </p:ext>
            </p:extLst>
          </p:nvPr>
        </p:nvGraphicFramePr>
        <p:xfrm>
          <a:off x="267581" y="1114842"/>
          <a:ext cx="3140011" cy="2858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áfico 9">
            <a:extLst>
              <a:ext uri="{FF2B5EF4-FFF2-40B4-BE49-F238E27FC236}">
                <a16:creationId xmlns:a16="http://schemas.microsoft.com/office/drawing/2014/main" id="{290E1E87-78DF-FA82-6DD8-BDA343E4B5C7}"/>
              </a:ext>
            </a:extLst>
          </p:cNvPr>
          <p:cNvGraphicFramePr/>
          <p:nvPr>
            <p:extLst>
              <p:ext uri="{D42A27DB-BD31-4B8C-83A1-F6EECF244321}">
                <p14:modId xmlns:p14="http://schemas.microsoft.com/office/powerpoint/2010/main" val="1153319106"/>
              </p:ext>
            </p:extLst>
          </p:nvPr>
        </p:nvGraphicFramePr>
        <p:xfrm>
          <a:off x="5985833" y="1009079"/>
          <a:ext cx="3459114" cy="29618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áfico 10">
            <a:extLst>
              <a:ext uri="{FF2B5EF4-FFF2-40B4-BE49-F238E27FC236}">
                <a16:creationId xmlns:a16="http://schemas.microsoft.com/office/drawing/2014/main" id="{3C23085E-8F5F-38C4-B89D-28A99A813B74}"/>
              </a:ext>
            </a:extLst>
          </p:cNvPr>
          <p:cNvGraphicFramePr/>
          <p:nvPr>
            <p:extLst>
              <p:ext uri="{D42A27DB-BD31-4B8C-83A1-F6EECF244321}">
                <p14:modId xmlns:p14="http://schemas.microsoft.com/office/powerpoint/2010/main" val="2803555199"/>
              </p:ext>
            </p:extLst>
          </p:nvPr>
        </p:nvGraphicFramePr>
        <p:xfrm>
          <a:off x="3329331" y="1114842"/>
          <a:ext cx="2581697" cy="286782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áfico 11">
            <a:extLst>
              <a:ext uri="{FF2B5EF4-FFF2-40B4-BE49-F238E27FC236}">
                <a16:creationId xmlns:a16="http://schemas.microsoft.com/office/drawing/2014/main" id="{F46968B5-73CD-FFCD-B6F6-BFC522D0660D}"/>
              </a:ext>
            </a:extLst>
          </p:cNvPr>
          <p:cNvGraphicFramePr/>
          <p:nvPr>
            <p:extLst>
              <p:ext uri="{D42A27DB-BD31-4B8C-83A1-F6EECF244321}">
                <p14:modId xmlns:p14="http://schemas.microsoft.com/office/powerpoint/2010/main" val="1263809312"/>
              </p:ext>
            </p:extLst>
          </p:nvPr>
        </p:nvGraphicFramePr>
        <p:xfrm>
          <a:off x="9487614" y="847493"/>
          <a:ext cx="2655006" cy="3071406"/>
        </p:xfrm>
        <a:graphic>
          <a:graphicData uri="http://schemas.openxmlformats.org/drawingml/2006/chart">
            <c:chart xmlns:c="http://schemas.openxmlformats.org/drawingml/2006/chart" xmlns:r="http://schemas.openxmlformats.org/officeDocument/2006/relationships" r:id="rId7"/>
          </a:graphicData>
        </a:graphic>
      </p:graphicFrame>
      <p:sp>
        <p:nvSpPr>
          <p:cNvPr id="17" name="CuadroTexto 16">
            <a:extLst>
              <a:ext uri="{FF2B5EF4-FFF2-40B4-BE49-F238E27FC236}">
                <a16:creationId xmlns:a16="http://schemas.microsoft.com/office/drawing/2014/main" id="{102012CF-6FC6-E451-ACCC-451463F40831}"/>
              </a:ext>
            </a:extLst>
          </p:cNvPr>
          <p:cNvSpPr txBox="1"/>
          <p:nvPr/>
        </p:nvSpPr>
        <p:spPr>
          <a:xfrm>
            <a:off x="631779" y="4406841"/>
            <a:ext cx="2771112" cy="338554"/>
          </a:xfrm>
          <a:prstGeom prst="rect">
            <a:avLst/>
          </a:prstGeom>
          <a:noFill/>
        </p:spPr>
        <p:txBody>
          <a:bodyPr wrap="square" rtlCol="0">
            <a:spAutoFit/>
          </a:bodyPr>
          <a:lstStyle/>
          <a:p>
            <a:pPr algn="just"/>
            <a:r>
              <a:rPr lang="es-ES" sz="16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Más común a mayor edad</a:t>
            </a:r>
            <a:endParaRPr lang="es-ES_tradnl" sz="1400" dirty="0">
              <a:solidFill>
                <a:srgbClr val="003876"/>
              </a:solidFill>
              <a:latin typeface="Cambria" panose="02040503050406030204" pitchFamily="18" charset="0"/>
              <a:ea typeface="Cambria" panose="02040503050406030204" pitchFamily="18" charset="0"/>
            </a:endParaRPr>
          </a:p>
        </p:txBody>
      </p:sp>
      <p:sp>
        <p:nvSpPr>
          <p:cNvPr id="18" name="CuadroTexto 17">
            <a:extLst>
              <a:ext uri="{FF2B5EF4-FFF2-40B4-BE49-F238E27FC236}">
                <a16:creationId xmlns:a16="http://schemas.microsoft.com/office/drawing/2014/main" id="{D677E2E8-EF91-A8DA-0A58-F630E9CB6888}"/>
              </a:ext>
            </a:extLst>
          </p:cNvPr>
          <p:cNvSpPr txBox="1"/>
          <p:nvPr/>
        </p:nvSpPr>
        <p:spPr>
          <a:xfrm>
            <a:off x="6498861" y="4141697"/>
            <a:ext cx="5693139" cy="2062103"/>
          </a:xfrm>
          <a:prstGeom prst="rect">
            <a:avLst/>
          </a:prstGeom>
          <a:noFill/>
        </p:spPr>
        <p:txBody>
          <a:bodyPr wrap="square" rtlCol="0">
            <a:spAutoFit/>
          </a:bodyPr>
          <a:lstStyle>
            <a:defPPr>
              <a:defRPr lang="en-US"/>
            </a:defPPr>
            <a:lvl1pPr algn="ctr">
              <a:defRPr>
                <a:effectLst/>
                <a:latin typeface="Calibri" panose="020F0502020204030204" pitchFamily="34" charset="0"/>
                <a:ea typeface="Calibri" panose="020F0502020204030204" pitchFamily="34" charset="0"/>
                <a:cs typeface="Times New Roman" panose="02020603050405020304" pitchFamily="18" charset="0"/>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 membresía en partidos es </a:t>
            </a:r>
            <a:r>
              <a:rPr kumimoji="0" lang="es-ES" sz="1600" b="1" i="0" u="none" strike="noStrike" kern="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más común entre la población sin estudios o estudios primarios. </a:t>
            </a:r>
          </a:p>
          <a:p>
            <a:pPr marL="0" marR="0" lvl="0" indent="0" algn="just" defTabSz="914400" eaLnBrk="1" fontAlgn="auto" latinLnBrk="0" hangingPunct="1">
              <a:lnSpc>
                <a:spcPct val="100000"/>
              </a:lnSpc>
              <a:spcBef>
                <a:spcPts val="0"/>
              </a:spcBef>
              <a:spcAft>
                <a:spcPts val="0"/>
              </a:spcAft>
              <a:buClrTx/>
              <a:buSzTx/>
              <a:buFontTx/>
              <a:buNone/>
              <a:tabLst/>
              <a:defRPr/>
            </a:pPr>
            <a:endParaRPr lang="es-ES" sz="1600" b="1" kern="0" dirty="0">
              <a:solidFill>
                <a:srgbClr val="003876"/>
              </a:solidFill>
              <a:latin typeface="Cambria" panose="02040503050406030204" pitchFamily="18" charset="0"/>
              <a:ea typeface="Cambria" panose="02040503050406030204" pitchFamily="18" charset="0"/>
            </a:endParaRPr>
          </a:p>
          <a:p>
            <a:pPr algn="just">
              <a:defRPr/>
            </a:pPr>
            <a:r>
              <a:rPr lang="es-ES" sz="1600" b="1"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No está fuertemente asociada con los niveles de educación o ingresos</a:t>
            </a:r>
            <a:endParaRPr lang="es-ES" sz="1600" b="1" kern="100" dirty="0">
              <a:solidFill>
                <a:srgbClr val="003876"/>
              </a:solidFill>
              <a:latin typeface="Cambria" panose="02040503050406030204" pitchFamily="18" charset="0"/>
              <a:ea typeface="Cambria" panose="02040503050406030204" pitchFamily="18" charset="0"/>
            </a:endParaRPr>
          </a:p>
          <a:p>
            <a:pPr algn="just">
              <a:defRPr/>
            </a:pPr>
            <a:endParaRPr lang="es-ES" sz="1600" b="1" kern="1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algn="just">
              <a:defRPr/>
            </a:pPr>
            <a:r>
              <a:rPr lang="es-ES" sz="1600" b="1" kern="100" dirty="0">
                <a:solidFill>
                  <a:srgbClr val="003876"/>
                </a:solidFill>
                <a:latin typeface="Cambria" panose="02040503050406030204" pitchFamily="18" charset="0"/>
                <a:ea typeface="Cambria" panose="02040503050406030204" pitchFamily="18" charset="0"/>
              </a:rPr>
              <a:t>Esto </a:t>
            </a:r>
            <a:r>
              <a:rPr lang="es-ES" sz="16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 difiere de la tendencia global en otros países.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DO" sz="1600" b="1" i="0" u="none" strike="noStrike" kern="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9" name="CuadroTexto 18">
            <a:extLst>
              <a:ext uri="{FF2B5EF4-FFF2-40B4-BE49-F238E27FC236}">
                <a16:creationId xmlns:a16="http://schemas.microsoft.com/office/drawing/2014/main" id="{F5783CAE-570C-937B-4E65-C49D952FBE72}"/>
              </a:ext>
            </a:extLst>
          </p:cNvPr>
          <p:cNvSpPr txBox="1"/>
          <p:nvPr/>
        </p:nvSpPr>
        <p:spPr>
          <a:xfrm>
            <a:off x="3660027" y="4237074"/>
            <a:ext cx="2581697" cy="830997"/>
          </a:xfrm>
          <a:prstGeom prst="rect">
            <a:avLst/>
          </a:prstGeom>
          <a:noFill/>
        </p:spPr>
        <p:txBody>
          <a:bodyPr wrap="square" rtlCol="0">
            <a:spAutoFit/>
          </a:bodyPr>
          <a:lstStyle/>
          <a:p>
            <a:pPr algn="just"/>
            <a:r>
              <a:rPr lang="es-ES" sz="16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Más común entre hombres que entre mujeres. </a:t>
            </a:r>
            <a:endParaRPr lang="es-ES_tradnl" sz="1400" b="1" dirty="0">
              <a:solidFill>
                <a:srgbClr val="003876"/>
              </a:solidFill>
              <a:latin typeface="Cambria" panose="02040503050406030204" pitchFamily="18" charset="0"/>
              <a:ea typeface="Cambria" panose="02040503050406030204" pitchFamily="18" charset="0"/>
            </a:endParaRPr>
          </a:p>
        </p:txBody>
      </p:sp>
      <p:sp>
        <p:nvSpPr>
          <p:cNvPr id="22" name="Title 4">
            <a:extLst>
              <a:ext uri="{FF2B5EF4-FFF2-40B4-BE49-F238E27FC236}">
                <a16:creationId xmlns:a16="http://schemas.microsoft.com/office/drawing/2014/main" id="{D5598E8E-7AF4-4FB0-E6B0-3455F3A70B15}"/>
              </a:ext>
            </a:extLst>
          </p:cNvPr>
          <p:cNvSpPr txBox="1">
            <a:spLocks/>
          </p:cNvSpPr>
          <p:nvPr/>
        </p:nvSpPr>
        <p:spPr>
          <a:xfrm>
            <a:off x="1610576" y="92452"/>
            <a:ext cx="9567023"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Perfil de las personas militantes en partidos </a:t>
            </a:r>
          </a:p>
        </p:txBody>
      </p:sp>
    </p:spTree>
    <p:extLst>
      <p:ext uri="{BB962C8B-B14F-4D97-AF65-F5344CB8AC3E}">
        <p14:creationId xmlns:p14="http://schemas.microsoft.com/office/powerpoint/2010/main" val="3030079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638"/>
          <a:ext cx="12260263" cy="6899276"/>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638"/>
                        <a:ext cx="12260263" cy="6899276"/>
                      </a:xfrm>
                      <a:prstGeom prst="rect">
                        <a:avLst/>
                      </a:prstGeom>
                    </p:spPr>
                  </p:pic>
                </p:oleObj>
              </mc:Fallback>
            </mc:AlternateContent>
          </a:graphicData>
        </a:graphic>
      </p:graphicFrame>
      <p:sp>
        <p:nvSpPr>
          <p:cNvPr id="4" name="Title 12">
            <a:extLst>
              <a:ext uri="{FF2B5EF4-FFF2-40B4-BE49-F238E27FC236}">
                <a16:creationId xmlns:a16="http://schemas.microsoft.com/office/drawing/2014/main" id="{4AB4344D-43F6-F65B-1472-1333BFD3787D}"/>
              </a:ext>
            </a:extLst>
          </p:cNvPr>
          <p:cNvSpPr txBox="1">
            <a:spLocks/>
          </p:cNvSpPr>
          <p:nvPr/>
        </p:nvSpPr>
        <p:spPr>
          <a:xfrm>
            <a:off x="669506" y="456468"/>
            <a:ext cx="9579393" cy="538191"/>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ES_tradnl" sz="3600" b="1" dirty="0">
                <a:solidFill>
                  <a:schemeClr val="accent2"/>
                </a:solidFill>
                <a:latin typeface="Cambria" panose="02040503050406030204" pitchFamily="18" charset="0"/>
                <a:ea typeface="Cambria" panose="02040503050406030204" pitchFamily="18" charset="0"/>
              </a:rPr>
              <a:t>3. Participación</a:t>
            </a:r>
            <a:r>
              <a:rPr lang="es-ES_tradnl" sz="3600" b="1" dirty="0">
                <a:solidFill>
                  <a:schemeClr val="bg2"/>
                </a:solidFill>
                <a:latin typeface="Cambria" panose="02040503050406030204" pitchFamily="18" charset="0"/>
                <a:ea typeface="Cambria" panose="02040503050406030204" pitchFamily="18" charset="0"/>
              </a:rPr>
              <a:t> </a:t>
            </a:r>
            <a:r>
              <a:rPr lang="es-ES_tradnl" sz="3600" b="1" dirty="0">
                <a:solidFill>
                  <a:schemeClr val="accent2"/>
                </a:solidFill>
                <a:latin typeface="Cambria" panose="02040503050406030204" pitchFamily="18" charset="0"/>
                <a:ea typeface="Cambria" panose="02040503050406030204" pitchFamily="18" charset="0"/>
              </a:rPr>
              <a:t>política no partidaria </a:t>
            </a:r>
            <a:endParaRPr kumimoji="0" lang="es-ES_tradnl" sz="3600" b="1" i="0" u="none" strike="noStrike" kern="1200" cap="none" spc="0" normalizeH="0" baseline="0" noProof="0" dirty="0">
              <a:ln>
                <a:noFill/>
              </a:ln>
              <a:solidFill>
                <a:schemeClr val="accent2"/>
              </a:solidFill>
              <a:effectLst/>
              <a:uLnTx/>
              <a:uFillTx/>
              <a:latin typeface="Cambria" panose="02040503050406030204" pitchFamily="18" charset="0"/>
              <a:ea typeface="Cambria" panose="02040503050406030204" pitchFamily="18" charset="0"/>
            </a:endParaRPr>
          </a:p>
        </p:txBody>
      </p:sp>
      <p:sp>
        <p:nvSpPr>
          <p:cNvPr id="5" name="CuadroTexto 4">
            <a:extLst>
              <a:ext uri="{FF2B5EF4-FFF2-40B4-BE49-F238E27FC236}">
                <a16:creationId xmlns:a16="http://schemas.microsoft.com/office/drawing/2014/main" id="{3DBC9463-E70E-6E43-6EA3-DEE7A2E86658}"/>
              </a:ext>
            </a:extLst>
          </p:cNvPr>
          <p:cNvSpPr txBox="1"/>
          <p:nvPr/>
        </p:nvSpPr>
        <p:spPr>
          <a:xfrm>
            <a:off x="1661532" y="1751617"/>
            <a:ext cx="9761070" cy="3354765"/>
          </a:xfrm>
          <a:prstGeom prst="rect">
            <a:avLst/>
          </a:prstGeom>
          <a:noFill/>
        </p:spPr>
        <p:txBody>
          <a:bodyPr wrap="square" rtlCol="0">
            <a:spAutoFit/>
          </a:bodyPr>
          <a:lstStyle/>
          <a:p>
            <a:pPr marL="285750" indent="-285750" algn="just">
              <a:spcAft>
                <a:spcPts val="1200"/>
              </a:spcAft>
              <a:buFont typeface="Arial" panose="020B0604020202020204" pitchFamily="34" charset="0"/>
              <a:buChar char="•"/>
            </a:pPr>
            <a:r>
              <a:rPr lang="es-ES" sz="2400" dirty="0">
                <a:solidFill>
                  <a:srgbClr val="002060"/>
                </a:solidFill>
                <a:latin typeface="Cambria" panose="02040503050406030204" pitchFamily="18" charset="0"/>
                <a:ea typeface="Cambria" panose="02040503050406030204" pitchFamily="18" charset="0"/>
              </a:rPr>
              <a:t>La participación política trasciende las elecciones y los partidos. Se refiere a la participación en grupos organizados que permiten coordinar acciones colectivas dirigidas a resolver problemas comunes o asegurar que las autoridades abordan dichos problemas. </a:t>
            </a:r>
          </a:p>
          <a:p>
            <a:pPr marL="285750" indent="-285750">
              <a:spcAft>
                <a:spcPts val="1200"/>
              </a:spcAft>
              <a:buFont typeface="Arial" panose="020B0604020202020204" pitchFamily="34" charset="0"/>
              <a:buChar char="•"/>
            </a:pPr>
            <a:endParaRPr lang="es-ES" sz="2400" dirty="0">
              <a:solidFill>
                <a:srgbClr val="002060"/>
              </a:solidFill>
              <a:latin typeface="Cambria" panose="02040503050406030204" pitchFamily="18" charset="0"/>
              <a:ea typeface="Cambria" panose="02040503050406030204" pitchFamily="18" charset="0"/>
            </a:endParaRPr>
          </a:p>
          <a:p>
            <a:pPr marL="285750" indent="-285750">
              <a:spcAft>
                <a:spcPts val="1200"/>
              </a:spcAft>
              <a:buFont typeface="Arial" panose="020B0604020202020204" pitchFamily="34" charset="0"/>
              <a:buChar char="•"/>
            </a:pPr>
            <a:r>
              <a:rPr lang="es-ES" sz="2400" dirty="0">
                <a:solidFill>
                  <a:srgbClr val="002060"/>
                </a:solidFill>
                <a:latin typeface="Cambria" panose="02040503050406030204" pitchFamily="18" charset="0"/>
                <a:ea typeface="Cambria" panose="02040503050406030204" pitchFamily="18" charset="0"/>
              </a:rPr>
              <a:t>A nivel global, en paralelo al declive de la participación convencional (voto y militancia), se produce un aumento de las </a:t>
            </a:r>
            <a:r>
              <a:rPr lang="es-ES" sz="2400" b="1" dirty="0">
                <a:solidFill>
                  <a:srgbClr val="002060"/>
                </a:solidFill>
                <a:latin typeface="Cambria" panose="02040503050406030204" pitchFamily="18" charset="0"/>
                <a:ea typeface="Cambria" panose="02040503050406030204" pitchFamily="18" charset="0"/>
              </a:rPr>
              <a:t>modalidades no convencionales </a:t>
            </a:r>
            <a:r>
              <a:rPr lang="es-ES" sz="2400" dirty="0">
                <a:solidFill>
                  <a:srgbClr val="002060"/>
                </a:solidFill>
                <a:latin typeface="Cambria" panose="02040503050406030204" pitchFamily="18" charset="0"/>
                <a:ea typeface="Cambria" panose="02040503050406030204" pitchFamily="18" charset="0"/>
              </a:rPr>
              <a:t>de participación política. </a:t>
            </a:r>
            <a:endParaRPr lang="es-ES" sz="2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72236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7" name="Gráfico 6">
            <a:extLst>
              <a:ext uri="{FF2B5EF4-FFF2-40B4-BE49-F238E27FC236}">
                <a16:creationId xmlns:a16="http://schemas.microsoft.com/office/drawing/2014/main" id="{50C67028-B8E5-402A-9112-698DE32993B6}"/>
              </a:ext>
            </a:extLst>
          </p:cNvPr>
          <p:cNvGraphicFramePr/>
          <p:nvPr>
            <p:extLst>
              <p:ext uri="{D42A27DB-BD31-4B8C-83A1-F6EECF244321}">
                <p14:modId xmlns:p14="http://schemas.microsoft.com/office/powerpoint/2010/main" val="3157311710"/>
              </p:ext>
            </p:extLst>
          </p:nvPr>
        </p:nvGraphicFramePr>
        <p:xfrm>
          <a:off x="0" y="1867720"/>
          <a:ext cx="11876049" cy="4444180"/>
        </p:xfrm>
        <a:graphic>
          <a:graphicData uri="http://schemas.openxmlformats.org/drawingml/2006/chart">
            <c:chart xmlns:c="http://schemas.openxmlformats.org/drawingml/2006/chart" xmlns:r="http://schemas.openxmlformats.org/officeDocument/2006/relationships" r:id="rId4"/>
          </a:graphicData>
        </a:graphic>
      </p:graphicFrame>
      <p:sp>
        <p:nvSpPr>
          <p:cNvPr id="11" name="Title 4">
            <a:extLst>
              <a:ext uri="{FF2B5EF4-FFF2-40B4-BE49-F238E27FC236}">
                <a16:creationId xmlns:a16="http://schemas.microsoft.com/office/drawing/2014/main" id="{D37AD0E6-9520-ABE4-A678-E43F9953C96D}"/>
              </a:ext>
            </a:extLst>
          </p:cNvPr>
          <p:cNvSpPr txBox="1">
            <a:spLocks/>
          </p:cNvSpPr>
          <p:nvPr/>
        </p:nvSpPr>
        <p:spPr>
          <a:xfrm>
            <a:off x="450446" y="390878"/>
            <a:ext cx="10760494" cy="95421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Modalidades de participación política no partidaria durante el último año </a:t>
            </a:r>
          </a:p>
        </p:txBody>
      </p:sp>
      <p:sp>
        <p:nvSpPr>
          <p:cNvPr id="12" name="CuadroTexto 11">
            <a:extLst>
              <a:ext uri="{FF2B5EF4-FFF2-40B4-BE49-F238E27FC236}">
                <a16:creationId xmlns:a16="http://schemas.microsoft.com/office/drawing/2014/main" id="{CE937A07-B478-1B2A-AB74-0CF38A35A237}"/>
              </a:ext>
            </a:extLst>
          </p:cNvPr>
          <p:cNvSpPr txBox="1"/>
          <p:nvPr/>
        </p:nvSpPr>
        <p:spPr>
          <a:xfrm>
            <a:off x="171666" y="5306986"/>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2015405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4143726903"/>
              </p:ext>
            </p:extLst>
          </p:nvPr>
        </p:nvGraphicFramePr>
        <p:xfrm>
          <a:off x="0" y="0"/>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0"/>
                        <a:ext cx="12260093" cy="6898283"/>
                      </a:xfrm>
                      <a:prstGeom prst="rect">
                        <a:avLst/>
                      </a:prstGeom>
                    </p:spPr>
                  </p:pic>
                </p:oleObj>
              </mc:Fallback>
            </mc:AlternateContent>
          </a:graphicData>
        </a:graphic>
      </p:graphicFrame>
      <p:sp>
        <p:nvSpPr>
          <p:cNvPr id="5" name="Title 12">
            <a:extLst>
              <a:ext uri="{FF2B5EF4-FFF2-40B4-BE49-F238E27FC236}">
                <a16:creationId xmlns:a16="http://schemas.microsoft.com/office/drawing/2014/main" id="{EC4A7DBE-FDBF-AE91-051F-081AB6D47417}"/>
              </a:ext>
            </a:extLst>
          </p:cNvPr>
          <p:cNvSpPr txBox="1">
            <a:spLocks/>
          </p:cNvSpPr>
          <p:nvPr/>
        </p:nvSpPr>
        <p:spPr>
          <a:xfrm>
            <a:off x="324067" y="124217"/>
            <a:ext cx="11029733" cy="11055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¿Quiénes participan más en las actividades políticas no partidarias?</a:t>
            </a:r>
          </a:p>
        </p:txBody>
      </p:sp>
      <p:sp>
        <p:nvSpPr>
          <p:cNvPr id="8" name="CuadroTexto 7">
            <a:extLst>
              <a:ext uri="{FF2B5EF4-FFF2-40B4-BE49-F238E27FC236}">
                <a16:creationId xmlns:a16="http://schemas.microsoft.com/office/drawing/2014/main" id="{D3ECCB01-9AF0-B12E-1BC2-CBD8FDD0C483}"/>
              </a:ext>
            </a:extLst>
          </p:cNvPr>
          <p:cNvSpPr txBox="1"/>
          <p:nvPr/>
        </p:nvSpPr>
        <p:spPr>
          <a:xfrm>
            <a:off x="1349712" y="1177996"/>
            <a:ext cx="8666693" cy="3416320"/>
          </a:xfrm>
          <a:prstGeom prst="rect">
            <a:avLst/>
          </a:prstGeom>
          <a:noFill/>
        </p:spPr>
        <p:txBody>
          <a:bodyPr wrap="square" rtlCol="0">
            <a:spAutoFit/>
          </a:bodyPr>
          <a:lstStyle/>
          <a:p>
            <a:pPr algn="just"/>
            <a:r>
              <a:rPr lang="es-ES" sz="24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Las mujeres, los jóvenes, y aquellos con niveles educativos más bajos participan menos en estas actividades.</a:t>
            </a:r>
          </a:p>
          <a:p>
            <a:pPr algn="just"/>
            <a:endParaRPr lang="es-ES" sz="24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algn="just"/>
            <a:r>
              <a:rPr lang="es-ES" sz="2400" b="1"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La participación política en la República Dominicana está influenciada por la afiliación o simpatía hacia los partidos políticos</a:t>
            </a:r>
            <a:r>
              <a:rPr lang="es-ES" sz="24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rPr>
              <a:t>. Las personas militantes y simpatizantes de partidos participan más en actividades políticas que aquellos sin afiliación o simpatía.</a:t>
            </a:r>
          </a:p>
          <a:p>
            <a:pPr algn="just"/>
            <a:endParaRPr lang="es-ES" sz="2400" kern="1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9" name="Imagen 8" descr="Una persona haciendo gestos con la mano&#10;&#10;Descripción generada automáticamente con confianza media">
            <a:extLst>
              <a:ext uri="{FF2B5EF4-FFF2-40B4-BE49-F238E27FC236}">
                <a16:creationId xmlns:a16="http://schemas.microsoft.com/office/drawing/2014/main" id="{688253C9-2A64-7932-695F-7DEE47168810}"/>
              </a:ext>
            </a:extLst>
          </p:cNvPr>
          <p:cNvPicPr>
            <a:picLocks noChangeAspect="1"/>
          </p:cNvPicPr>
          <p:nvPr/>
        </p:nvPicPr>
        <p:blipFill>
          <a:blip r:embed="rId4"/>
          <a:stretch>
            <a:fillRect/>
          </a:stretch>
        </p:blipFill>
        <p:spPr>
          <a:xfrm>
            <a:off x="6397356" y="905748"/>
            <a:ext cx="5862737" cy="5862737"/>
          </a:xfrm>
          <a:prstGeom prst="rect">
            <a:avLst/>
          </a:prstGeom>
        </p:spPr>
      </p:pic>
    </p:spTree>
    <p:extLst>
      <p:ext uri="{BB962C8B-B14F-4D97-AF65-F5344CB8AC3E}">
        <p14:creationId xmlns:p14="http://schemas.microsoft.com/office/powerpoint/2010/main" val="3385965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5" name="CuadroTexto 4">
            <a:extLst>
              <a:ext uri="{FF2B5EF4-FFF2-40B4-BE49-F238E27FC236}">
                <a16:creationId xmlns:a16="http://schemas.microsoft.com/office/drawing/2014/main" id="{6DB83832-53D0-4E52-7C32-B737FEFC43EE}"/>
              </a:ext>
            </a:extLst>
          </p:cNvPr>
          <p:cNvSpPr txBox="1"/>
          <p:nvPr/>
        </p:nvSpPr>
        <p:spPr>
          <a:xfrm>
            <a:off x="1542262" y="3850645"/>
            <a:ext cx="9175566" cy="1446550"/>
          </a:xfrm>
          <a:prstGeom prst="rect">
            <a:avLst/>
          </a:prstGeom>
          <a:noFill/>
        </p:spPr>
        <p:txBody>
          <a:bodyPr wrap="square" rtlCol="0">
            <a:spAutoFit/>
          </a:bodyPr>
          <a:lstStyle/>
          <a:p>
            <a:pPr algn="ctr"/>
            <a:r>
              <a:rPr lang="es-ES_tradnl" sz="4400" b="1" dirty="0">
                <a:solidFill>
                  <a:schemeClr val="accent2"/>
                </a:solidFill>
                <a:latin typeface="Cambria" panose="02040503050406030204" pitchFamily="18" charset="0"/>
                <a:ea typeface="Cambria" panose="02040503050406030204" pitchFamily="18" charset="0"/>
              </a:rPr>
              <a:t>III. TOLERANCIA E IGUALDAD POLÍTICA</a:t>
            </a:r>
          </a:p>
        </p:txBody>
      </p:sp>
    </p:spTree>
    <p:extLst>
      <p:ext uri="{BB962C8B-B14F-4D97-AF65-F5344CB8AC3E}">
        <p14:creationId xmlns:p14="http://schemas.microsoft.com/office/powerpoint/2010/main" val="2624975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512324863"/>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pic>
        <p:nvPicPr>
          <p:cNvPr id="4" name="Imagen 3" descr="Mujer sonriendo para la cámara con un fondo negro&#10;&#10;Descripción generada automáticamente">
            <a:extLst>
              <a:ext uri="{FF2B5EF4-FFF2-40B4-BE49-F238E27FC236}">
                <a16:creationId xmlns:a16="http://schemas.microsoft.com/office/drawing/2014/main" id="{4F5C3F4E-4FA1-63DD-40E6-5D148874FE87}"/>
              </a:ext>
            </a:extLst>
          </p:cNvPr>
          <p:cNvPicPr>
            <a:picLocks noChangeAspect="1"/>
          </p:cNvPicPr>
          <p:nvPr/>
        </p:nvPicPr>
        <p:blipFill rotWithShape="1">
          <a:blip r:embed="rId4"/>
          <a:srcRect t="39283"/>
          <a:stretch/>
        </p:blipFill>
        <p:spPr>
          <a:xfrm>
            <a:off x="-339451" y="2316480"/>
            <a:ext cx="6576768" cy="5324312"/>
          </a:xfrm>
          <a:prstGeom prst="rect">
            <a:avLst/>
          </a:prstGeom>
        </p:spPr>
      </p:pic>
      <p:sp>
        <p:nvSpPr>
          <p:cNvPr id="7" name="Text Placeholder 13">
            <a:extLst>
              <a:ext uri="{FF2B5EF4-FFF2-40B4-BE49-F238E27FC236}">
                <a16:creationId xmlns:a16="http://schemas.microsoft.com/office/drawing/2014/main" id="{F8305C39-0AB3-73D5-B87F-D8608F38E9E3}"/>
              </a:ext>
            </a:extLst>
          </p:cNvPr>
          <p:cNvSpPr txBox="1">
            <a:spLocks/>
          </p:cNvSpPr>
          <p:nvPr/>
        </p:nvSpPr>
        <p:spPr>
          <a:xfrm>
            <a:off x="3331075" y="1923671"/>
            <a:ext cx="8362176" cy="46346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s-ES" sz="2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Calibri" panose="020F0502020204030204" pitchFamily="34" charset="0"/>
              </a:rPr>
              <a:t>Para Hanna Arendt «</a:t>
            </a:r>
            <a:r>
              <a:rPr kumimoji="0" lang="es-ES" sz="2400" b="1" i="1"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Calibri" panose="020F0502020204030204" pitchFamily="34" charset="0"/>
              </a:rPr>
              <a:t>La política está basada en el hecho de la pluralidad de los hombres. Trata del estar juntos entre los diversos</a:t>
            </a:r>
            <a:r>
              <a:rPr kumimoji="0" lang="es-ES" sz="2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Calibri" panose="020F0502020204030204" pitchFamily="34" charset="0"/>
              </a:rPr>
              <a:t>». </a:t>
            </a:r>
          </a:p>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endParaRPr kumimoji="0" lang="es-ES_tradnl" sz="24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s-ES_tradnl" sz="24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Un principio fundamental en una democracia es aceptar la igualdad de todos y todas, respetar la diversidad de opiniones y valores y proteger los derechos de las minorías.</a:t>
            </a:r>
          </a:p>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endParaRPr kumimoji="0" lang="es-ES_tradnl" sz="24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9" name="Title 12">
            <a:extLst>
              <a:ext uri="{FF2B5EF4-FFF2-40B4-BE49-F238E27FC236}">
                <a16:creationId xmlns:a16="http://schemas.microsoft.com/office/drawing/2014/main" id="{0C3E2737-A6E8-8FE5-99E8-1F33D3F1A61D}"/>
              </a:ext>
            </a:extLst>
          </p:cNvPr>
          <p:cNvSpPr txBox="1">
            <a:spLocks/>
          </p:cNvSpPr>
          <p:nvPr/>
        </p:nvSpPr>
        <p:spPr>
          <a:xfrm>
            <a:off x="406400" y="315249"/>
            <a:ext cx="7508568"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4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Tolerancia e igualdad política   </a:t>
            </a:r>
          </a:p>
        </p:txBody>
      </p:sp>
    </p:spTree>
    <p:extLst>
      <p:ext uri="{BB962C8B-B14F-4D97-AF65-F5344CB8AC3E}">
        <p14:creationId xmlns:p14="http://schemas.microsoft.com/office/powerpoint/2010/main" val="1844158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5" name="Gráfico 4">
            <a:extLst>
              <a:ext uri="{FF2B5EF4-FFF2-40B4-BE49-F238E27FC236}">
                <a16:creationId xmlns:a16="http://schemas.microsoft.com/office/drawing/2014/main" id="{1993491E-A4DE-3879-B38C-684CF616201E}"/>
              </a:ext>
            </a:extLst>
          </p:cNvPr>
          <p:cNvGraphicFramePr/>
          <p:nvPr>
            <p:extLst>
              <p:ext uri="{D42A27DB-BD31-4B8C-83A1-F6EECF244321}">
                <p14:modId xmlns:p14="http://schemas.microsoft.com/office/powerpoint/2010/main" val="3250131488"/>
              </p:ext>
            </p:extLst>
          </p:nvPr>
        </p:nvGraphicFramePr>
        <p:xfrm>
          <a:off x="496786" y="1972930"/>
          <a:ext cx="6539634" cy="3774558"/>
        </p:xfrm>
        <a:graphic>
          <a:graphicData uri="http://schemas.openxmlformats.org/drawingml/2006/chart">
            <c:chart xmlns:c="http://schemas.openxmlformats.org/drawingml/2006/chart" xmlns:r="http://schemas.openxmlformats.org/officeDocument/2006/relationships" r:id="rId4"/>
          </a:graphicData>
        </a:graphic>
      </p:graphicFrame>
      <p:sp>
        <p:nvSpPr>
          <p:cNvPr id="10" name="Título 12">
            <a:extLst>
              <a:ext uri="{FF2B5EF4-FFF2-40B4-BE49-F238E27FC236}">
                <a16:creationId xmlns:a16="http://schemas.microsoft.com/office/drawing/2014/main" id="{9DC19374-F3C9-3FFF-0A69-E2EE6F000078}"/>
              </a:ext>
            </a:extLst>
          </p:cNvPr>
          <p:cNvSpPr txBox="1">
            <a:spLocks/>
          </p:cNvSpPr>
          <p:nvPr/>
        </p:nvSpPr>
        <p:spPr>
          <a:xfrm>
            <a:off x="496786" y="502138"/>
            <a:ext cx="11167390" cy="957686"/>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514350" marR="0" lvl="0" indent="-514350" algn="l" defTabSz="914400" rtl="0" eaLnBrk="1" fontAlgn="auto" latinLnBrk="0" hangingPunct="1">
              <a:lnSpc>
                <a:spcPct val="90000"/>
              </a:lnSpc>
              <a:spcBef>
                <a:spcPct val="0"/>
              </a:spcBef>
              <a:spcAft>
                <a:spcPts val="0"/>
              </a:spcAft>
              <a:buClrTx/>
              <a:buSzTx/>
              <a:buFontTx/>
              <a:buAutoNum type="arabicPeriod"/>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Prejuicio de género: </a:t>
            </a:r>
          </a:p>
          <a:p>
            <a:pPr marR="0" lvl="0" algn="l" defTabSz="914400" rtl="0" eaLnBrk="1" fontAlgn="auto" latinLnBrk="0" hangingPunct="1">
              <a:lnSpc>
                <a:spcPct val="90000"/>
              </a:lnSpc>
              <a:spcBef>
                <a:spcPct val="0"/>
              </a:spcBef>
              <a:spcAft>
                <a:spcPts val="0"/>
              </a:spcAft>
              <a:buClrTx/>
              <a:buSzTx/>
              <a:tabLst/>
              <a:defRPr/>
            </a:pPr>
            <a:endPar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R="0" lvl="0" algn="l" defTabSz="914400" rtl="0" eaLnBrk="1" fontAlgn="auto" latinLnBrk="0" hangingPunct="1">
              <a:lnSpc>
                <a:spcPct val="90000"/>
              </a:lnSpc>
              <a:spcBef>
                <a:spcPct val="0"/>
              </a:spcBef>
              <a:spcAft>
                <a:spcPts val="0"/>
              </a:spcAft>
              <a:buClrTx/>
              <a:buSzTx/>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“A la hora de votar, ¿quién le inspira más confianza, un hombre o una mujer?” </a:t>
            </a:r>
            <a:endParaRPr kumimoji="0" lang="es-ES_tradnl" sz="32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1" name="CuadroTexto 10">
            <a:extLst>
              <a:ext uri="{FF2B5EF4-FFF2-40B4-BE49-F238E27FC236}">
                <a16:creationId xmlns:a16="http://schemas.microsoft.com/office/drawing/2014/main" id="{01F87060-8C1C-FD7F-CF3F-047A2D2F354C}"/>
              </a:ext>
            </a:extLst>
          </p:cNvPr>
          <p:cNvSpPr txBox="1"/>
          <p:nvPr/>
        </p:nvSpPr>
        <p:spPr>
          <a:xfrm>
            <a:off x="496786" y="5516656"/>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
        <p:nvSpPr>
          <p:cNvPr id="4" name="CuadroTexto 3">
            <a:extLst>
              <a:ext uri="{FF2B5EF4-FFF2-40B4-BE49-F238E27FC236}">
                <a16:creationId xmlns:a16="http://schemas.microsoft.com/office/drawing/2014/main" id="{A8DD3C81-220A-BC53-6D68-927DD1A93F87}"/>
              </a:ext>
            </a:extLst>
          </p:cNvPr>
          <p:cNvSpPr txBox="1"/>
          <p:nvPr/>
        </p:nvSpPr>
        <p:spPr>
          <a:xfrm>
            <a:off x="7564244" y="1690688"/>
            <a:ext cx="4130970" cy="4986622"/>
          </a:xfrm>
          <a:prstGeom prst="rect">
            <a:avLst/>
          </a:prstGeom>
          <a:noFill/>
        </p:spPr>
        <p:txBody>
          <a:bodyPr wrap="square" rtlCol="0">
            <a:spAutoFit/>
          </a:bodyPr>
          <a:lstStyle/>
          <a:p>
            <a:pPr marL="342900" indent="-342900" algn="just">
              <a:lnSpc>
                <a:spcPct val="107000"/>
              </a:lnSpc>
              <a:spcAft>
                <a:spcPts val="600"/>
              </a:spcAft>
              <a:buFont typeface="Arial" panose="020B0604020202020204" pitchFamily="34" charset="0"/>
              <a:buChar char="•"/>
            </a:pPr>
            <a:r>
              <a:rPr lang="es-ES" sz="2000" dirty="0">
                <a:solidFill>
                  <a:srgbClr val="003876"/>
                </a:solidFill>
                <a:latin typeface="Cambria" panose="02040503050406030204" pitchFamily="18" charset="0"/>
                <a:ea typeface="Cambria" panose="02040503050406030204" pitchFamily="18" charset="0"/>
                <a:cs typeface="Times New Roman" panose="02020603050405020304" pitchFamily="18" charset="0"/>
              </a:rPr>
              <a:t>La </a:t>
            </a:r>
            <a:r>
              <a:rPr lang="es-ES" sz="20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preferencia por un candidato hombre</a:t>
            </a:r>
            <a:r>
              <a:rPr lang="es-ES" sz="2000" dirty="0">
                <a:solidFill>
                  <a:srgbClr val="003876"/>
                </a:solidFill>
                <a:latin typeface="Cambria" panose="02040503050406030204" pitchFamily="18" charset="0"/>
                <a:ea typeface="Cambria" panose="02040503050406030204" pitchFamily="18" charset="0"/>
                <a:cs typeface="Times New Roman" panose="02020603050405020304" pitchFamily="18" charset="0"/>
              </a:rPr>
              <a:t> es más frecuente entre personas de 45 y más años e ingresos  bajos. </a:t>
            </a:r>
          </a:p>
          <a:p>
            <a:pPr marL="342900" indent="-342900" algn="just">
              <a:lnSpc>
                <a:spcPct val="107000"/>
              </a:lnSpc>
              <a:spcAft>
                <a:spcPts val="600"/>
              </a:spcAft>
              <a:buFont typeface="Arial" panose="020B0604020202020204" pitchFamily="34" charset="0"/>
              <a:buChar char="•"/>
            </a:pPr>
            <a:endParaRPr lang="es-ES" sz="20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a:lnSpc>
                <a:spcPct val="107000"/>
              </a:lnSpc>
              <a:spcAft>
                <a:spcPts val="600"/>
              </a:spcAft>
              <a:buFont typeface="Arial" panose="020B0604020202020204" pitchFamily="34" charset="0"/>
              <a:buChar char="•"/>
            </a:pPr>
            <a:r>
              <a:rPr lang="es-ES" sz="20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Las actitudes igualitarias </a:t>
            </a:r>
            <a:r>
              <a:rPr lang="es-ES" sz="2000" dirty="0">
                <a:solidFill>
                  <a:srgbClr val="003876"/>
                </a:solidFill>
                <a:latin typeface="Cambria" panose="02040503050406030204" pitchFamily="18" charset="0"/>
                <a:ea typeface="Cambria" panose="02040503050406030204" pitchFamily="18" charset="0"/>
                <a:cs typeface="Times New Roman" panose="02020603050405020304" pitchFamily="18" charset="0"/>
              </a:rPr>
              <a:t>son más comunes entre hombres, jóvenes y personas con estudios universitarios. </a:t>
            </a:r>
          </a:p>
          <a:p>
            <a:pPr marL="342900" indent="-342900" algn="just">
              <a:lnSpc>
                <a:spcPct val="107000"/>
              </a:lnSpc>
              <a:spcAft>
                <a:spcPts val="600"/>
              </a:spcAft>
              <a:buFont typeface="Arial" panose="020B0604020202020204" pitchFamily="34" charset="0"/>
              <a:buChar char="•"/>
            </a:pPr>
            <a:endParaRPr lang="en-US" sz="20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s-ES" sz="20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La preferencia por una mujer</a:t>
            </a:r>
            <a:r>
              <a:rPr lang="es-ES" sz="2000" dirty="0">
                <a:solidFill>
                  <a:srgbClr val="003876"/>
                </a:solidFill>
                <a:latin typeface="Cambria" panose="02040503050406030204" pitchFamily="18" charset="0"/>
                <a:ea typeface="Cambria" panose="02040503050406030204" pitchFamily="18" charset="0"/>
                <a:cs typeface="Times New Roman" panose="02020603050405020304" pitchFamily="18" charset="0"/>
              </a:rPr>
              <a:t> es más alta entre mujeres,  jóvenes y los mejor posicionados económicamente.  </a:t>
            </a:r>
            <a:endParaRPr lang="en-US" sz="20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583522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983305563"/>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4" name="Title 4">
            <a:extLst>
              <a:ext uri="{FF2B5EF4-FFF2-40B4-BE49-F238E27FC236}">
                <a16:creationId xmlns:a16="http://schemas.microsoft.com/office/drawing/2014/main" id="{FE71A402-C8A4-0266-217C-9EC852E15187}"/>
              </a:ext>
            </a:extLst>
          </p:cNvPr>
          <p:cNvSpPr txBox="1">
            <a:spLocks/>
          </p:cNvSpPr>
          <p:nvPr/>
        </p:nvSpPr>
        <p:spPr>
          <a:xfrm>
            <a:off x="334226" y="230188"/>
            <a:ext cx="10672027" cy="110559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2. Prejuicio racial:</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 la hora de votar, ¿quién le inspira mayor confianza, una persona de raza blanca o de raza negra?”</a:t>
            </a:r>
          </a:p>
        </p:txBody>
      </p:sp>
      <p:graphicFrame>
        <p:nvGraphicFramePr>
          <p:cNvPr id="7" name="Gráfico 6">
            <a:extLst>
              <a:ext uri="{FF2B5EF4-FFF2-40B4-BE49-F238E27FC236}">
                <a16:creationId xmlns:a16="http://schemas.microsoft.com/office/drawing/2014/main" id="{80FCE24D-C6FC-A5EE-26ED-FF7DB183B4FA}"/>
              </a:ext>
            </a:extLst>
          </p:cNvPr>
          <p:cNvGraphicFramePr/>
          <p:nvPr>
            <p:extLst>
              <p:ext uri="{D42A27DB-BD31-4B8C-83A1-F6EECF244321}">
                <p14:modId xmlns:p14="http://schemas.microsoft.com/office/powerpoint/2010/main" val="1466618266"/>
              </p:ext>
            </p:extLst>
          </p:nvPr>
        </p:nvGraphicFramePr>
        <p:xfrm>
          <a:off x="675640" y="1822450"/>
          <a:ext cx="7013186" cy="3713111"/>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CE52BF9D-05B9-AAF9-42A7-EAA08DD674C1}"/>
              </a:ext>
            </a:extLst>
          </p:cNvPr>
          <p:cNvSpPr txBox="1"/>
          <p:nvPr/>
        </p:nvSpPr>
        <p:spPr>
          <a:xfrm>
            <a:off x="838200" y="5551907"/>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
        <p:nvSpPr>
          <p:cNvPr id="5" name="CuadroTexto 4">
            <a:extLst>
              <a:ext uri="{FF2B5EF4-FFF2-40B4-BE49-F238E27FC236}">
                <a16:creationId xmlns:a16="http://schemas.microsoft.com/office/drawing/2014/main" id="{644C1EAC-8545-17AD-8C43-37119074FEEB}"/>
              </a:ext>
            </a:extLst>
          </p:cNvPr>
          <p:cNvSpPr txBox="1"/>
          <p:nvPr/>
        </p:nvSpPr>
        <p:spPr>
          <a:xfrm>
            <a:off x="7995423" y="1825625"/>
            <a:ext cx="3586977" cy="3934923"/>
          </a:xfrm>
          <a:prstGeom prst="rect">
            <a:avLst/>
          </a:prstGeom>
          <a:noFill/>
        </p:spPr>
        <p:txBody>
          <a:bodyPr wrap="square">
            <a:spAutoFit/>
          </a:bodyPr>
          <a:lstStyle/>
          <a:p>
            <a:pPr algn="just">
              <a:lnSpc>
                <a:spcPct val="107000"/>
              </a:lnSpc>
              <a:spcAft>
                <a:spcPts val="1200"/>
              </a:spcAft>
            </a:pP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Mujeres, personas con estudios superiores y personas en el tramo de ingresos más alto  son  </a:t>
            </a:r>
            <a:r>
              <a:rPr lang="es-ES"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más proclives a no condicionar su voto por el color de piel.</a:t>
            </a:r>
          </a:p>
          <a:p>
            <a:pPr algn="just">
              <a:lnSpc>
                <a:spcPct val="107000"/>
              </a:lnSpc>
              <a:spcAft>
                <a:spcPts val="1200"/>
              </a:spcAft>
            </a:pP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La mayor preferencia por un </a:t>
            </a:r>
            <a:r>
              <a:rPr lang="es-ES"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candidato negro </a:t>
            </a: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está en los quintiles inferiores de ingreso. </a:t>
            </a:r>
          </a:p>
          <a:p>
            <a:pPr algn="just">
              <a:lnSpc>
                <a:spcPct val="107000"/>
              </a:lnSpc>
              <a:spcAft>
                <a:spcPts val="1200"/>
              </a:spcAft>
            </a:pP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Las personas sin estudios o que no superaron primaria, expresan </a:t>
            </a:r>
            <a:r>
              <a:rPr lang="es-ES"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mayor preferencia electoral por una persona blanca.  </a:t>
            </a:r>
          </a:p>
        </p:txBody>
      </p:sp>
    </p:spTree>
    <p:extLst>
      <p:ext uri="{BB962C8B-B14F-4D97-AF65-F5344CB8AC3E}">
        <p14:creationId xmlns:p14="http://schemas.microsoft.com/office/powerpoint/2010/main" val="3327891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4060303466"/>
              </p:ext>
            </p:extLst>
          </p:nvPr>
        </p:nvGraphicFramePr>
        <p:xfrm>
          <a:off x="-34047"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34047" y="-20142"/>
                        <a:ext cx="12260093" cy="6898283"/>
                      </a:xfrm>
                      <a:prstGeom prst="rect">
                        <a:avLst/>
                      </a:prstGeom>
                    </p:spPr>
                  </p:pic>
                </p:oleObj>
              </mc:Fallback>
            </mc:AlternateContent>
          </a:graphicData>
        </a:graphic>
      </p:graphicFrame>
      <p:graphicFrame>
        <p:nvGraphicFramePr>
          <p:cNvPr id="8" name="Gráfico 7">
            <a:extLst>
              <a:ext uri="{FF2B5EF4-FFF2-40B4-BE49-F238E27FC236}">
                <a16:creationId xmlns:a16="http://schemas.microsoft.com/office/drawing/2014/main" id="{54AC70CA-02AA-AF46-6B0B-BBF8EDEF3DB3}"/>
              </a:ext>
            </a:extLst>
          </p:cNvPr>
          <p:cNvGraphicFramePr/>
          <p:nvPr>
            <p:extLst>
              <p:ext uri="{D42A27DB-BD31-4B8C-83A1-F6EECF244321}">
                <p14:modId xmlns:p14="http://schemas.microsoft.com/office/powerpoint/2010/main" val="4262016356"/>
              </p:ext>
            </p:extLst>
          </p:nvPr>
        </p:nvGraphicFramePr>
        <p:xfrm>
          <a:off x="85306" y="1116387"/>
          <a:ext cx="5421415" cy="27854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áfico 8">
            <a:extLst>
              <a:ext uri="{FF2B5EF4-FFF2-40B4-BE49-F238E27FC236}">
                <a16:creationId xmlns:a16="http://schemas.microsoft.com/office/drawing/2014/main" id="{CB52E406-889C-DF3B-7FF0-0BA29325CD0E}"/>
              </a:ext>
            </a:extLst>
          </p:cNvPr>
          <p:cNvGraphicFramePr/>
          <p:nvPr>
            <p:extLst>
              <p:ext uri="{D42A27DB-BD31-4B8C-83A1-F6EECF244321}">
                <p14:modId xmlns:p14="http://schemas.microsoft.com/office/powerpoint/2010/main" val="1604486440"/>
              </p:ext>
            </p:extLst>
          </p:nvPr>
        </p:nvGraphicFramePr>
        <p:xfrm>
          <a:off x="6109056" y="895794"/>
          <a:ext cx="5345574" cy="30060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áfico 9">
            <a:extLst>
              <a:ext uri="{FF2B5EF4-FFF2-40B4-BE49-F238E27FC236}">
                <a16:creationId xmlns:a16="http://schemas.microsoft.com/office/drawing/2014/main" id="{36E4189B-978D-CA8E-AD09-62CBC5DBA746}"/>
              </a:ext>
            </a:extLst>
          </p:cNvPr>
          <p:cNvGraphicFramePr/>
          <p:nvPr>
            <p:extLst>
              <p:ext uri="{D42A27DB-BD31-4B8C-83A1-F6EECF244321}">
                <p14:modId xmlns:p14="http://schemas.microsoft.com/office/powerpoint/2010/main" val="1017439001"/>
              </p:ext>
            </p:extLst>
          </p:nvPr>
        </p:nvGraphicFramePr>
        <p:xfrm>
          <a:off x="2392153" y="3460178"/>
          <a:ext cx="6654800" cy="3006089"/>
        </p:xfrm>
        <a:graphic>
          <a:graphicData uri="http://schemas.openxmlformats.org/drawingml/2006/chart">
            <c:chart xmlns:c="http://schemas.openxmlformats.org/drawingml/2006/chart" xmlns:r="http://schemas.openxmlformats.org/officeDocument/2006/relationships" r:id="rId6"/>
          </a:graphicData>
        </a:graphic>
      </p:graphicFrame>
      <p:sp>
        <p:nvSpPr>
          <p:cNvPr id="11" name="Title 4">
            <a:extLst>
              <a:ext uri="{FF2B5EF4-FFF2-40B4-BE49-F238E27FC236}">
                <a16:creationId xmlns:a16="http://schemas.microsoft.com/office/drawing/2014/main" id="{28D4EAEE-72E0-7FE5-D43E-D219C397C7BD}"/>
              </a:ext>
            </a:extLst>
          </p:cNvPr>
          <p:cNvSpPr txBox="1">
            <a:spLocks/>
          </p:cNvSpPr>
          <p:nvPr/>
        </p:nvSpPr>
        <p:spPr>
          <a:xfrm>
            <a:off x="202146" y="201071"/>
            <a:ext cx="11034814" cy="7946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3. Aprobación del derecho a postularse a un cargo público de minorías:</a:t>
            </a:r>
          </a:p>
        </p:txBody>
      </p:sp>
      <p:sp>
        <p:nvSpPr>
          <p:cNvPr id="12" name="CuadroTexto 11">
            <a:extLst>
              <a:ext uri="{FF2B5EF4-FFF2-40B4-BE49-F238E27FC236}">
                <a16:creationId xmlns:a16="http://schemas.microsoft.com/office/drawing/2014/main" id="{2A1ABDFE-D2AD-18F2-EFFD-C47920AFBB89}"/>
              </a:ext>
            </a:extLst>
          </p:cNvPr>
          <p:cNvSpPr txBox="1"/>
          <p:nvPr/>
        </p:nvSpPr>
        <p:spPr>
          <a:xfrm>
            <a:off x="838200" y="6492875"/>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3326068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4235869002"/>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pic>
        <p:nvPicPr>
          <p:cNvPr id="4" name="Gráfico 3" descr="Libros con relleno sólido">
            <a:extLst>
              <a:ext uri="{FF2B5EF4-FFF2-40B4-BE49-F238E27FC236}">
                <a16:creationId xmlns:a16="http://schemas.microsoft.com/office/drawing/2014/main" id="{A60A17E7-5D83-96DE-6869-663642F43D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78849" y="825297"/>
            <a:ext cx="2345767" cy="2345767"/>
          </a:xfrm>
          <a:prstGeom prst="rect">
            <a:avLst/>
          </a:prstGeom>
        </p:spPr>
      </p:pic>
      <p:pic>
        <p:nvPicPr>
          <p:cNvPr id="5" name="Gráfico 4" descr="Monedas con relleno sólido">
            <a:extLst>
              <a:ext uri="{FF2B5EF4-FFF2-40B4-BE49-F238E27FC236}">
                <a16:creationId xmlns:a16="http://schemas.microsoft.com/office/drawing/2014/main" id="{F8EF0CD6-AE67-183D-9ED2-2D829D6587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61179" y="3643242"/>
            <a:ext cx="2345767" cy="2345767"/>
          </a:xfrm>
          <a:prstGeom prst="rect">
            <a:avLst/>
          </a:prstGeom>
        </p:spPr>
      </p:pic>
      <p:sp>
        <p:nvSpPr>
          <p:cNvPr id="10" name="CuadroTexto 9">
            <a:extLst>
              <a:ext uri="{FF2B5EF4-FFF2-40B4-BE49-F238E27FC236}">
                <a16:creationId xmlns:a16="http://schemas.microsoft.com/office/drawing/2014/main" id="{E84E203F-F850-30FD-5BB8-60D06E560C4B}"/>
              </a:ext>
            </a:extLst>
          </p:cNvPr>
          <p:cNvSpPr txBox="1"/>
          <p:nvPr/>
        </p:nvSpPr>
        <p:spPr>
          <a:xfrm>
            <a:off x="414763" y="681037"/>
            <a:ext cx="9688241" cy="954107"/>
          </a:xfrm>
          <a:prstGeom prst="rect">
            <a:avLst/>
          </a:prstGeom>
          <a:noFill/>
        </p:spPr>
        <p:txBody>
          <a:bodyPr wrap="square">
            <a:spAutoFit/>
          </a:bodyPr>
          <a:lstStyle/>
          <a:p>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Quienes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son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más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tolerantes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a las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minorías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sexuales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religiosas</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 y de </a:t>
            </a:r>
            <a:r>
              <a:rPr kumimoji="0" lang="en-US" sz="28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cs typeface="+mj-cs"/>
              </a:rPr>
              <a:t>origen</a:t>
            </a:r>
            <a:r>
              <a:rPr kumimoji="0" lang="en-US"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mj-cs"/>
              </a:rPr>
              <a:t>?</a:t>
            </a:r>
            <a:endParaRPr lang="es-ES" dirty="0">
              <a:latin typeface="Cambria" panose="02040503050406030204" pitchFamily="18" charset="0"/>
              <a:ea typeface="Cambria" panose="02040503050406030204" pitchFamily="18" charset="0"/>
            </a:endParaRPr>
          </a:p>
        </p:txBody>
      </p:sp>
      <p:sp>
        <p:nvSpPr>
          <p:cNvPr id="12" name="Marcador de texto 2">
            <a:extLst>
              <a:ext uri="{FF2B5EF4-FFF2-40B4-BE49-F238E27FC236}">
                <a16:creationId xmlns:a16="http://schemas.microsoft.com/office/drawing/2014/main" id="{7C1388CD-0102-1A2C-D1C6-9D788B8A96B5}"/>
              </a:ext>
            </a:extLst>
          </p:cNvPr>
          <p:cNvSpPr txBox="1">
            <a:spLocks/>
          </p:cNvSpPr>
          <p:nvPr/>
        </p:nvSpPr>
        <p:spPr>
          <a:xfrm>
            <a:off x="1167384" y="2284111"/>
            <a:ext cx="10718486" cy="34343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Los y las </a:t>
            </a:r>
            <a:r>
              <a:rPr kumimoji="0" lang="en-US" sz="28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jóvenes</a:t>
            </a:r>
            <a:r>
              <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Las personas con mayor </a:t>
            </a:r>
            <a:r>
              <a:rPr kumimoji="0" lang="en-US" sz="28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nivel</a:t>
            </a:r>
            <a:r>
              <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educativo</a:t>
            </a:r>
            <a:endPar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Las personas con mayores </a:t>
            </a:r>
            <a:r>
              <a:rPr kumimoji="0" lang="en-US" sz="28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ingresos</a:t>
            </a:r>
            <a:endPar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51017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4" name="CuadroTexto 3">
            <a:extLst>
              <a:ext uri="{FF2B5EF4-FFF2-40B4-BE49-F238E27FC236}">
                <a16:creationId xmlns:a16="http://schemas.microsoft.com/office/drawing/2014/main" id="{BA7A9205-145C-8C55-31F4-50F16AF05FD9}"/>
              </a:ext>
            </a:extLst>
          </p:cNvPr>
          <p:cNvSpPr txBox="1"/>
          <p:nvPr/>
        </p:nvSpPr>
        <p:spPr>
          <a:xfrm>
            <a:off x="1249586" y="4100025"/>
            <a:ext cx="10303078" cy="707886"/>
          </a:xfrm>
          <a:prstGeom prst="rect">
            <a:avLst/>
          </a:prstGeom>
          <a:noFill/>
        </p:spPr>
        <p:txBody>
          <a:bodyPr wrap="square" rtlCol="0">
            <a:spAutoFit/>
          </a:bodyPr>
          <a:lstStyle/>
          <a:p>
            <a:pPr algn="ctr"/>
            <a:r>
              <a:rPr lang="es-ES_tradnl" sz="4000" b="1" dirty="0">
                <a:solidFill>
                  <a:schemeClr val="accent2"/>
                </a:solidFill>
                <a:latin typeface="Cambria" panose="02040503050406030204" pitchFamily="18" charset="0"/>
                <a:ea typeface="Cambria" panose="02040503050406030204" pitchFamily="18" charset="0"/>
              </a:rPr>
              <a:t>IV. CONFIANZA SOCIAL E INSTITUCIONAL</a:t>
            </a:r>
          </a:p>
        </p:txBody>
      </p:sp>
    </p:spTree>
    <p:extLst>
      <p:ext uri="{BB962C8B-B14F-4D97-AF65-F5344CB8AC3E}">
        <p14:creationId xmlns:p14="http://schemas.microsoft.com/office/powerpoint/2010/main" val="1676775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68093"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68093" y="-20142"/>
                        <a:ext cx="12260093" cy="6898283"/>
                      </a:xfrm>
                      <a:prstGeom prst="rect">
                        <a:avLst/>
                      </a:prstGeom>
                    </p:spPr>
                  </p:pic>
                </p:oleObj>
              </mc:Fallback>
            </mc:AlternateContent>
          </a:graphicData>
        </a:graphic>
      </p:graphicFrame>
      <p:sp>
        <p:nvSpPr>
          <p:cNvPr id="11" name="Diagrama de flujo: conector 10">
            <a:extLst>
              <a:ext uri="{FF2B5EF4-FFF2-40B4-BE49-F238E27FC236}">
                <a16:creationId xmlns:a16="http://schemas.microsoft.com/office/drawing/2014/main" id="{B4E27E70-1311-512A-BF66-7814BE376E9F}"/>
              </a:ext>
            </a:extLst>
          </p:cNvPr>
          <p:cNvSpPr/>
          <p:nvPr/>
        </p:nvSpPr>
        <p:spPr>
          <a:xfrm>
            <a:off x="1122171" y="1977760"/>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01</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Diagrama de flujo: conector 12">
            <a:extLst>
              <a:ext uri="{FF2B5EF4-FFF2-40B4-BE49-F238E27FC236}">
                <a16:creationId xmlns:a16="http://schemas.microsoft.com/office/drawing/2014/main" id="{8F9C42AD-20A2-A5A6-7506-53BB24EDBFB3}"/>
              </a:ext>
            </a:extLst>
          </p:cNvPr>
          <p:cNvSpPr/>
          <p:nvPr/>
        </p:nvSpPr>
        <p:spPr>
          <a:xfrm>
            <a:off x="1078931" y="3411028"/>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02</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99BD3FC4-02F1-79CD-6F4B-7B56169FFC83}"/>
              </a:ext>
            </a:extLst>
          </p:cNvPr>
          <p:cNvSpPr txBox="1">
            <a:spLocks/>
          </p:cNvSpPr>
          <p:nvPr/>
        </p:nvSpPr>
        <p:spPr>
          <a:xfrm>
            <a:off x="623412" y="108156"/>
            <a:ext cx="8723787" cy="14389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1. </a:t>
            </a:r>
            <a:r>
              <a:rPr kumimoji="0" lang="en-US" sz="4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Confianza</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8" name="Marcador de contenido 1">
            <a:extLst>
              <a:ext uri="{FF2B5EF4-FFF2-40B4-BE49-F238E27FC236}">
                <a16:creationId xmlns:a16="http://schemas.microsoft.com/office/drawing/2014/main" id="{3B2DB580-F5E3-9CFF-4800-7BBE93DE0A0B}"/>
              </a:ext>
            </a:extLst>
          </p:cNvPr>
          <p:cNvSpPr txBox="1">
            <a:spLocks/>
          </p:cNvSpPr>
          <p:nvPr/>
        </p:nvSpPr>
        <p:spPr>
          <a:xfrm>
            <a:off x="2264463" y="2078039"/>
            <a:ext cx="9456482" cy="5345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srgbClr val="002060"/>
                </a:solidFill>
                <a:effectLst/>
                <a:uLnTx/>
                <a:uFillTx/>
                <a:latin typeface="GothamRounded-Book"/>
                <a:ea typeface="+mn-ea"/>
                <a:cs typeface="+mn-cs"/>
              </a:rPr>
              <a:t>La gobernabilidad democrática necesita de la existencia de confianza de la población en que las instituciones cumplen con sus funciones. </a:t>
            </a:r>
            <a:r>
              <a:rPr kumimoji="0" lang="es-ES" sz="2000" b="0" i="0" u="none" strike="noStrike" kern="1200" cap="none" spc="0" normalizeH="0" baseline="0" noProof="0" dirty="0">
                <a:ln>
                  <a:noFill/>
                </a:ln>
                <a:solidFill>
                  <a:srgbClr val="002060"/>
                </a:solidFill>
                <a:effectLst/>
                <a:uLnTx/>
                <a:uFillTx/>
                <a:latin typeface="Cambria" panose="02040503050406030204" pitchFamily="18" charset="0"/>
                <a:ea typeface="MS Mincho" panose="02020609040205080304" pitchFamily="49" charset="-128"/>
                <a:cs typeface="Calibri" panose="020F0502020204030204" pitchFamily="34" charset="0"/>
              </a:rPr>
              <a:t>La confianza se gana cuando la institución actúa de acuerdo con sus funciones. </a:t>
            </a:r>
            <a:endParaRPr kumimoji="0" lang="es-DO" sz="2000" b="0" i="0" u="none" strike="noStrike" kern="100" cap="none" spc="0" normalizeH="0" baseline="0" noProof="0" dirty="0">
              <a:ln>
                <a:noFill/>
              </a:ln>
              <a:solidFill>
                <a:srgbClr val="002060"/>
              </a:solidFill>
              <a:effectLst/>
              <a:uLnTx/>
              <a:uFillTx/>
              <a:latin typeface="gotham rounded"/>
              <a:ea typeface="Calibri" panose="020F0502020204030204" pitchFamily="34" charset="0"/>
              <a:cs typeface="Times New Roman" panose="02020603050405020304" pitchFamily="18" charset="0"/>
            </a:endParaRPr>
          </a:p>
        </p:txBody>
      </p:sp>
      <p:sp>
        <p:nvSpPr>
          <p:cNvPr id="14" name="Marcador de contenido 5">
            <a:extLst>
              <a:ext uri="{FF2B5EF4-FFF2-40B4-BE49-F238E27FC236}">
                <a16:creationId xmlns:a16="http://schemas.microsoft.com/office/drawing/2014/main" id="{9F6167DD-9576-57E8-348D-2839BF6780E6}"/>
              </a:ext>
            </a:extLst>
          </p:cNvPr>
          <p:cNvSpPr txBox="1">
            <a:spLocks/>
          </p:cNvSpPr>
          <p:nvPr/>
        </p:nvSpPr>
        <p:spPr>
          <a:xfrm>
            <a:off x="2256016" y="3441013"/>
            <a:ext cx="7649984" cy="3324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Altos </a:t>
            </a:r>
            <a:r>
              <a:rPr kumimoji="0" lang="en-US" sz="200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niveles</a:t>
            </a:r>
            <a:r>
              <a:rPr kumimoji="0" lang="en-US" sz="20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de </a:t>
            </a:r>
            <a:r>
              <a:rPr kumimoji="0" lang="en-US" sz="200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confianza</a:t>
            </a:r>
            <a:r>
              <a:rPr kumimoji="0" lang="en-US" sz="20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la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sociedad</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fortalecen</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la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cohesión</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y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participación</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cívica</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Este capital social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empodera</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 las personas para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actuar</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colectivamente</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mejorando</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la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respuesta</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de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instituciones</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políticas</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 las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necesidades</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ciudadanas</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y la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democracia</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general.</a:t>
            </a:r>
          </a:p>
        </p:txBody>
      </p:sp>
      <p:pic>
        <p:nvPicPr>
          <p:cNvPr id="4" name="Imagen 3" descr="Un hombre con los brazos abiertos&#10;&#10;Descripción generada automáticamente con confianza media">
            <a:extLst>
              <a:ext uri="{FF2B5EF4-FFF2-40B4-BE49-F238E27FC236}">
                <a16:creationId xmlns:a16="http://schemas.microsoft.com/office/drawing/2014/main" id="{15499A20-1E01-ACE3-D512-6DEED0ED206B}"/>
              </a:ext>
            </a:extLst>
          </p:cNvPr>
          <p:cNvPicPr>
            <a:picLocks noChangeAspect="1"/>
          </p:cNvPicPr>
          <p:nvPr/>
        </p:nvPicPr>
        <p:blipFill>
          <a:blip r:embed="rId4"/>
          <a:stretch>
            <a:fillRect/>
          </a:stretch>
        </p:blipFill>
        <p:spPr>
          <a:xfrm>
            <a:off x="7213600" y="51701"/>
            <a:ext cx="6858000" cy="6858000"/>
          </a:xfrm>
          <a:prstGeom prst="rect">
            <a:avLst/>
          </a:prstGeom>
        </p:spPr>
      </p:pic>
    </p:spTree>
    <p:extLst>
      <p:ext uri="{BB962C8B-B14F-4D97-AF65-F5344CB8AC3E}">
        <p14:creationId xmlns:p14="http://schemas.microsoft.com/office/powerpoint/2010/main" val="2940872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5" name="Gráfico 4">
            <a:extLst>
              <a:ext uri="{FF2B5EF4-FFF2-40B4-BE49-F238E27FC236}">
                <a16:creationId xmlns:a16="http://schemas.microsoft.com/office/drawing/2014/main" id="{7F0EBA6D-5C7E-0468-F5BD-0BD424F77E8E}"/>
              </a:ext>
            </a:extLst>
          </p:cNvPr>
          <p:cNvGraphicFramePr/>
          <p:nvPr>
            <p:extLst>
              <p:ext uri="{D42A27DB-BD31-4B8C-83A1-F6EECF244321}">
                <p14:modId xmlns:p14="http://schemas.microsoft.com/office/powerpoint/2010/main" val="180132328"/>
              </p:ext>
            </p:extLst>
          </p:nvPr>
        </p:nvGraphicFramePr>
        <p:xfrm>
          <a:off x="284480" y="1690688"/>
          <a:ext cx="7203440" cy="4226560"/>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4">
            <a:extLst>
              <a:ext uri="{FF2B5EF4-FFF2-40B4-BE49-F238E27FC236}">
                <a16:creationId xmlns:a16="http://schemas.microsoft.com/office/drawing/2014/main" id="{4B00DC0C-53F5-C8D8-9507-347E255F3FEB}"/>
              </a:ext>
            </a:extLst>
          </p:cNvPr>
          <p:cNvSpPr txBox="1">
            <a:spLocks/>
          </p:cNvSpPr>
          <p:nvPr/>
        </p:nvSpPr>
        <p:spPr>
          <a:xfrm>
            <a:off x="669507" y="365126"/>
            <a:ext cx="10684294" cy="758162"/>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a:ln>
                  <a:noFill/>
                </a:ln>
                <a:solidFill>
                  <a:srgbClr val="003876"/>
                </a:solidFill>
                <a:effectLst/>
                <a:uLnTx/>
                <a:uFillTx/>
                <a:latin typeface="Gotham Rounded Medium" pitchFamily="50" charset="0"/>
                <a:ea typeface="+mj-ea"/>
                <a:cs typeface="+mj-cs"/>
              </a:rPr>
              <a:t>Confianza interpersonal en RD: “¿qué tan confiables son la mayoría de las personas?”</a:t>
            </a:r>
            <a:endParaRPr kumimoji="0" lang="es-ES_tradnl" sz="3200" b="1" i="0" u="none" strike="noStrike" kern="1200" cap="none" spc="0" normalizeH="0" baseline="0" noProof="0" dirty="0">
              <a:ln>
                <a:noFill/>
              </a:ln>
              <a:solidFill>
                <a:srgbClr val="003876"/>
              </a:solidFill>
              <a:effectLst/>
              <a:uLnTx/>
              <a:uFillTx/>
              <a:latin typeface="Gotham Rounded Medium" pitchFamily="50" charset="0"/>
              <a:ea typeface="+mj-ea"/>
              <a:cs typeface="+mj-cs"/>
            </a:endParaRPr>
          </a:p>
        </p:txBody>
      </p:sp>
      <p:sp>
        <p:nvSpPr>
          <p:cNvPr id="12" name="CuadroTexto 11">
            <a:extLst>
              <a:ext uri="{FF2B5EF4-FFF2-40B4-BE49-F238E27FC236}">
                <a16:creationId xmlns:a16="http://schemas.microsoft.com/office/drawing/2014/main" id="{2FDE45A9-58A8-B9FF-3923-1CB150866405}"/>
              </a:ext>
            </a:extLst>
          </p:cNvPr>
          <p:cNvSpPr txBox="1"/>
          <p:nvPr/>
        </p:nvSpPr>
        <p:spPr>
          <a:xfrm>
            <a:off x="7941093" y="1668030"/>
            <a:ext cx="3412707" cy="458587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200"/>
              </a:spcAft>
              <a:buClrTx/>
              <a:buSzTx/>
              <a:buFontTx/>
              <a:buNone/>
              <a:tabLst/>
              <a:defRPr/>
            </a:pPr>
            <a:r>
              <a:rPr kumimoji="0" lang="es-ES_tradnl" sz="2400" b="1" i="0" u="none" strike="noStrike" kern="1200" cap="none" spc="0" normalizeH="0" baseline="0" noProof="0" dirty="0">
                <a:ln>
                  <a:noFill/>
                </a:ln>
                <a:solidFill>
                  <a:srgbClr val="003876"/>
                </a:solidFill>
                <a:effectLst/>
                <a:uLnTx/>
                <a:uFillTx/>
                <a:latin typeface="gotham rounded"/>
                <a:ea typeface="+mn-ea"/>
                <a:cs typeface="+mn-cs"/>
              </a:rPr>
              <a:t>68.9% de la ciudadanía confía poco o nada en la mayoría de las personas.</a:t>
            </a:r>
          </a:p>
          <a:p>
            <a:pPr marL="0" marR="0" lvl="0" indent="0" algn="just" defTabSz="914400" rtl="0" eaLnBrk="1" fontAlgn="auto" latinLnBrk="0" hangingPunct="1">
              <a:lnSpc>
                <a:spcPct val="100000"/>
              </a:lnSpc>
              <a:spcBef>
                <a:spcPts val="1200"/>
              </a:spcBef>
              <a:spcAft>
                <a:spcPts val="1800"/>
              </a:spcAft>
              <a:buClrTx/>
              <a:buSzTx/>
              <a:buFontTx/>
              <a:buNone/>
              <a:tabLst/>
              <a:defRPr/>
            </a:pPr>
            <a:r>
              <a:rPr kumimoji="0" lang="en-US" sz="2000" b="1" i="0" u="none" strike="noStrike" kern="1200" cap="none" spc="0" normalizeH="0" baseline="0" noProof="0" dirty="0">
                <a:ln>
                  <a:noFill/>
                </a:ln>
                <a:solidFill>
                  <a:srgbClr val="003876"/>
                </a:solidFill>
                <a:effectLst/>
                <a:uLnTx/>
                <a:uFillTx/>
                <a:latin typeface="gotham rounded"/>
                <a:ea typeface="+mn-ea"/>
                <a:cs typeface="+mn-cs"/>
              </a:rPr>
              <a:t>En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contextos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como</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América Latina y República Dominicana, la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confianza</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se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limita</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grupos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específicos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afectando</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la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colaboración</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más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allá</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de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grupos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primarios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y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orientando</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preferencias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políticas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hacia</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intereses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particulares</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en</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vez</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del </a:t>
            </a:r>
            <a:r>
              <a:rPr kumimoji="0" lang="en-US" sz="2000" b="1" i="0" u="none" strike="noStrike" kern="1200" cap="none" spc="0" normalizeH="0" baseline="0" noProof="0" dirty="0" err="1">
                <a:ln>
                  <a:noFill/>
                </a:ln>
                <a:solidFill>
                  <a:srgbClr val="003876"/>
                </a:solidFill>
                <a:effectLst/>
                <a:uLnTx/>
                <a:uFillTx/>
                <a:latin typeface="gotham rounded"/>
                <a:ea typeface="+mn-ea"/>
                <a:cs typeface="+mn-cs"/>
              </a:rPr>
              <a:t>beneficio</a:t>
            </a:r>
            <a:r>
              <a:rPr kumimoji="0" lang="en-US" sz="2000" b="1" i="0" u="none" strike="noStrike" kern="1200" cap="none" spc="0" normalizeH="0" baseline="0" noProof="0" dirty="0">
                <a:ln>
                  <a:noFill/>
                </a:ln>
                <a:solidFill>
                  <a:srgbClr val="003876"/>
                </a:solidFill>
                <a:effectLst/>
                <a:uLnTx/>
                <a:uFillTx/>
                <a:latin typeface="gotham rounded"/>
                <a:ea typeface="+mn-ea"/>
                <a:cs typeface="+mn-cs"/>
              </a:rPr>
              <a:t> colectivo.</a:t>
            </a:r>
          </a:p>
        </p:txBody>
      </p:sp>
      <p:sp>
        <p:nvSpPr>
          <p:cNvPr id="13" name="CuadroTexto 12">
            <a:extLst>
              <a:ext uri="{FF2B5EF4-FFF2-40B4-BE49-F238E27FC236}">
                <a16:creationId xmlns:a16="http://schemas.microsoft.com/office/drawing/2014/main" id="{2F187A37-06DD-5352-78E4-BDF7C7BFB1CD}"/>
              </a:ext>
            </a:extLst>
          </p:cNvPr>
          <p:cNvSpPr txBox="1"/>
          <p:nvPr/>
        </p:nvSpPr>
        <p:spPr>
          <a:xfrm>
            <a:off x="547513" y="5801832"/>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1793576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10" name="CuadroTexto 9">
            <a:extLst>
              <a:ext uri="{FF2B5EF4-FFF2-40B4-BE49-F238E27FC236}">
                <a16:creationId xmlns:a16="http://schemas.microsoft.com/office/drawing/2014/main" id="{07757FC9-54A4-D367-CC04-52ECD5A85EF5}"/>
              </a:ext>
            </a:extLst>
          </p:cNvPr>
          <p:cNvSpPr txBox="1"/>
          <p:nvPr/>
        </p:nvSpPr>
        <p:spPr>
          <a:xfrm>
            <a:off x="9194800" y="1720840"/>
            <a:ext cx="2803911" cy="3139321"/>
          </a:xfrm>
          <a:prstGeom prst="rect">
            <a:avLst/>
          </a:prstGeom>
          <a:noFill/>
        </p:spPr>
        <p:txBody>
          <a:bodyPr wrap="square" rtlCol="0">
            <a:spAutoFit/>
          </a:bodyPr>
          <a:lstStyle/>
          <a:p>
            <a:pPr algn="just"/>
            <a:r>
              <a:rPr lang="es-ES" kern="100" dirty="0">
                <a:solidFill>
                  <a:srgbClr val="002060"/>
                </a:solidFill>
                <a:latin typeface="Cambria" panose="02040503050406030204" pitchFamily="18" charset="0"/>
                <a:ea typeface="Cambria" panose="02040503050406030204" pitchFamily="18" charset="0"/>
                <a:cs typeface="Times New Roman" panose="02020603050405020304" pitchFamily="18" charset="0"/>
              </a:rPr>
              <a:t>El Presidente es la institución que goza de mayor confianza, con un 40% de la población.</a:t>
            </a:r>
          </a:p>
          <a:p>
            <a:pPr algn="just"/>
            <a:endParaRPr lang="es-ES" kern="1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algn="just"/>
            <a:r>
              <a:rPr lang="es-ES" kern="100" dirty="0">
                <a:solidFill>
                  <a:srgbClr val="002060"/>
                </a:solidFill>
                <a:latin typeface="Cambria" panose="02040503050406030204" pitchFamily="18" charset="0"/>
                <a:ea typeface="Cambria" panose="02040503050406030204" pitchFamily="18" charset="0"/>
                <a:cs typeface="Times New Roman" panose="02020603050405020304" pitchFamily="18" charset="0"/>
              </a:rPr>
              <a:t>La Policía Nacional, funcionarios del Gobierno, Congreso y Senado, y Partidos Políticos apenas cuentan con la confianza de 2 de cada 10 personas. </a:t>
            </a:r>
            <a:endParaRPr lang="es-DO" kern="1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Title 4">
            <a:extLst>
              <a:ext uri="{FF2B5EF4-FFF2-40B4-BE49-F238E27FC236}">
                <a16:creationId xmlns:a16="http://schemas.microsoft.com/office/drawing/2014/main" id="{C6713A12-9F1D-FF44-1057-FD0E28976D2B}"/>
              </a:ext>
            </a:extLst>
          </p:cNvPr>
          <p:cNvSpPr txBox="1">
            <a:spLocks/>
          </p:cNvSpPr>
          <p:nvPr/>
        </p:nvSpPr>
        <p:spPr>
          <a:xfrm>
            <a:off x="384162" y="138719"/>
            <a:ext cx="9622158" cy="7687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2060"/>
                </a:solidFill>
                <a:effectLst/>
                <a:uLnTx/>
                <a:uFillTx/>
                <a:latin typeface="Gotham Rounded Medium" pitchFamily="50" charset="0"/>
                <a:ea typeface="+mj-ea"/>
                <a:cs typeface="+mj-cs"/>
              </a:rPr>
              <a:t>Confianza en instituciones políticas   </a:t>
            </a:r>
          </a:p>
        </p:txBody>
      </p:sp>
      <p:graphicFrame>
        <p:nvGraphicFramePr>
          <p:cNvPr id="13" name="Gráfico 12">
            <a:extLst>
              <a:ext uri="{FF2B5EF4-FFF2-40B4-BE49-F238E27FC236}">
                <a16:creationId xmlns:a16="http://schemas.microsoft.com/office/drawing/2014/main" id="{9AA90066-9972-C7FF-1821-A8F93F516064}"/>
              </a:ext>
            </a:extLst>
          </p:cNvPr>
          <p:cNvGraphicFramePr>
            <a:graphicFrameLocks/>
          </p:cNvGraphicFramePr>
          <p:nvPr>
            <p:extLst>
              <p:ext uri="{D42A27DB-BD31-4B8C-83A1-F6EECF244321}">
                <p14:modId xmlns:p14="http://schemas.microsoft.com/office/powerpoint/2010/main" val="3755153218"/>
              </p:ext>
            </p:extLst>
          </p:nvPr>
        </p:nvGraphicFramePr>
        <p:xfrm>
          <a:off x="650239" y="681037"/>
          <a:ext cx="8356602" cy="5495926"/>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a:extLst>
              <a:ext uri="{FF2B5EF4-FFF2-40B4-BE49-F238E27FC236}">
                <a16:creationId xmlns:a16="http://schemas.microsoft.com/office/drawing/2014/main" id="{600B79D9-0690-0D78-BABF-4F468EFAF02E}"/>
              </a:ext>
            </a:extLst>
          </p:cNvPr>
          <p:cNvSpPr txBox="1"/>
          <p:nvPr/>
        </p:nvSpPr>
        <p:spPr>
          <a:xfrm>
            <a:off x="928332" y="6196484"/>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4223867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930546376"/>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8" name="CuadroTexto 7">
            <a:extLst>
              <a:ext uri="{FF2B5EF4-FFF2-40B4-BE49-F238E27FC236}">
                <a16:creationId xmlns:a16="http://schemas.microsoft.com/office/drawing/2014/main" id="{AA9D6657-64E3-D6B5-3F5F-1C0ECA30F502}"/>
              </a:ext>
            </a:extLst>
          </p:cNvPr>
          <p:cNvSpPr txBox="1"/>
          <p:nvPr/>
        </p:nvSpPr>
        <p:spPr>
          <a:xfrm>
            <a:off x="8529320" y="1204568"/>
            <a:ext cx="3277627" cy="4755725"/>
          </a:xfrm>
          <a:prstGeom prst="rect">
            <a:avLst/>
          </a:prstGeom>
          <a:noFill/>
        </p:spPr>
        <p:txBody>
          <a:bodyPr wrap="square" rtlCol="0">
            <a:spAutoFit/>
          </a:bodyPr>
          <a:lstStyle/>
          <a:p>
            <a:pPr algn="just">
              <a:lnSpc>
                <a:spcPct val="115000"/>
              </a:lnSpc>
              <a:spcAft>
                <a:spcPts val="1800"/>
              </a:spcAft>
            </a:pPr>
            <a:r>
              <a:rPr lang="es-ES" kern="100" dirty="0">
                <a:solidFill>
                  <a:srgbClr val="002060"/>
                </a:solidFill>
                <a:latin typeface="Cambria" panose="02040503050406030204" pitchFamily="18" charset="0"/>
                <a:ea typeface="Cambria" panose="02040503050406030204" pitchFamily="18" charset="0"/>
                <a:cs typeface="Times New Roman" panose="02020603050405020304" pitchFamily="18" charset="0"/>
              </a:rPr>
              <a:t>En general, las instituciones sociales tienen una reputación más favorable que las públicas, y la mayoría confía en el trabajo realizado por las organizaciones comunitarias y la Iglesia Católica.</a:t>
            </a:r>
            <a:endParaRPr lang="es-ES" sz="160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800"/>
              </a:spcAft>
            </a:pP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Aumento significativo entre de la confianza hacia iglesias Protestantes (+7.3 p.p.), la Iglesia Católica</a:t>
            </a:r>
            <a:r>
              <a:rPr lang="en-US"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 (+3.2 p.p.), las empresas (+4.0 p.p.) </a:t>
            </a:r>
            <a:r>
              <a:rPr lang="en-US"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y los medios de comunicación digital (+3.4 p.p.).   </a:t>
            </a:r>
            <a:endParaRPr lang="en-US"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graphicFrame>
        <p:nvGraphicFramePr>
          <p:cNvPr id="10" name="Gráfico 9">
            <a:extLst>
              <a:ext uri="{FF2B5EF4-FFF2-40B4-BE49-F238E27FC236}">
                <a16:creationId xmlns:a16="http://schemas.microsoft.com/office/drawing/2014/main" id="{C7AF5DA5-DF0E-7B93-0417-828985916F4C}"/>
              </a:ext>
            </a:extLst>
          </p:cNvPr>
          <p:cNvGraphicFramePr>
            <a:graphicFrameLocks/>
          </p:cNvGraphicFramePr>
          <p:nvPr>
            <p:extLst>
              <p:ext uri="{D42A27DB-BD31-4B8C-83A1-F6EECF244321}">
                <p14:modId xmlns:p14="http://schemas.microsoft.com/office/powerpoint/2010/main" val="1939781466"/>
              </p:ext>
            </p:extLst>
          </p:nvPr>
        </p:nvGraphicFramePr>
        <p:xfrm>
          <a:off x="574040" y="1439863"/>
          <a:ext cx="738124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4">
            <a:extLst>
              <a:ext uri="{FF2B5EF4-FFF2-40B4-BE49-F238E27FC236}">
                <a16:creationId xmlns:a16="http://schemas.microsoft.com/office/drawing/2014/main" id="{17A35212-B8F4-92DD-B2A8-48D9C7855A02}"/>
              </a:ext>
            </a:extLst>
          </p:cNvPr>
          <p:cNvSpPr txBox="1">
            <a:spLocks/>
          </p:cNvSpPr>
          <p:nvPr/>
        </p:nvSpPr>
        <p:spPr>
          <a:xfrm>
            <a:off x="669507" y="354564"/>
            <a:ext cx="9622158" cy="7687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Confianza en instituciones sociales   </a:t>
            </a:r>
          </a:p>
        </p:txBody>
      </p:sp>
      <p:sp>
        <p:nvSpPr>
          <p:cNvPr id="13" name="CuadroTexto 12">
            <a:extLst>
              <a:ext uri="{FF2B5EF4-FFF2-40B4-BE49-F238E27FC236}">
                <a16:creationId xmlns:a16="http://schemas.microsoft.com/office/drawing/2014/main" id="{A9203821-169A-F8D8-4EE0-CE1119544A42}"/>
              </a:ext>
            </a:extLst>
          </p:cNvPr>
          <p:cNvSpPr txBox="1"/>
          <p:nvPr/>
        </p:nvSpPr>
        <p:spPr>
          <a:xfrm>
            <a:off x="838200" y="5560368"/>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2209369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621462825"/>
              </p:ext>
            </p:extLst>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5" name="CuadroTexto 4">
            <a:extLst>
              <a:ext uri="{FF2B5EF4-FFF2-40B4-BE49-F238E27FC236}">
                <a16:creationId xmlns:a16="http://schemas.microsoft.com/office/drawing/2014/main" id="{93A4545C-551B-086D-9316-7C109A0DE1BB}"/>
              </a:ext>
            </a:extLst>
          </p:cNvPr>
          <p:cNvSpPr txBox="1"/>
          <p:nvPr/>
        </p:nvSpPr>
        <p:spPr>
          <a:xfrm>
            <a:off x="1673331" y="3698581"/>
            <a:ext cx="917556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4400" b="1" i="0" u="none" strike="noStrike" kern="1200" cap="none" spc="0" normalizeH="0" baseline="0" noProof="0" dirty="0">
                <a:ln>
                  <a:noFill/>
                </a:ln>
                <a:solidFill>
                  <a:schemeClr val="accent2"/>
                </a:solidFill>
                <a:effectLst/>
                <a:uLnTx/>
                <a:uFillTx/>
                <a:latin typeface="gotham rounded"/>
                <a:ea typeface="+mn-ea"/>
                <a:cs typeface="+mn-cs"/>
              </a:rPr>
              <a:t>V. </a:t>
            </a:r>
            <a:r>
              <a:rPr lang="es-ES_tradnl" sz="4400" b="1" dirty="0">
                <a:solidFill>
                  <a:schemeClr val="accent2"/>
                </a:solidFill>
              </a:rPr>
              <a:t>CORRUPCIÓN </a:t>
            </a:r>
            <a:endParaRPr kumimoji="0" lang="es-ES_tradnl" sz="4400" b="1" i="0" u="none" strike="noStrike" kern="1200" cap="none" spc="0" normalizeH="0" baseline="0" noProof="0" dirty="0">
              <a:ln>
                <a:noFill/>
              </a:ln>
              <a:solidFill>
                <a:schemeClr val="accent2"/>
              </a:solidFill>
              <a:effectLst/>
              <a:uLnTx/>
              <a:uFillTx/>
              <a:latin typeface="gotham rounded"/>
              <a:ea typeface="+mn-ea"/>
              <a:cs typeface="+mn-cs"/>
            </a:endParaRPr>
          </a:p>
        </p:txBody>
      </p:sp>
    </p:spTree>
    <p:extLst>
      <p:ext uri="{BB962C8B-B14F-4D97-AF65-F5344CB8AC3E}">
        <p14:creationId xmlns:p14="http://schemas.microsoft.com/office/powerpoint/2010/main" val="3043764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Title 12">
            <a:extLst>
              <a:ext uri="{FF2B5EF4-FFF2-40B4-BE49-F238E27FC236}">
                <a16:creationId xmlns:a16="http://schemas.microsoft.com/office/drawing/2014/main" id="{2C73E3EA-4752-159D-5000-591FD6868558}"/>
              </a:ext>
            </a:extLst>
          </p:cNvPr>
          <p:cNvSpPr txBox="1">
            <a:spLocks/>
          </p:cNvSpPr>
          <p:nvPr/>
        </p:nvSpPr>
        <p:spPr>
          <a:xfrm>
            <a:off x="572493" y="238539"/>
            <a:ext cx="11018520" cy="8391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a:t>
            </a:r>
            <a:r>
              <a:rPr kumimoji="0" lang="en-US" sz="54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Qué</a:t>
            </a: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es la </a:t>
            </a:r>
            <a:r>
              <a:rPr kumimoji="0" lang="en-US" sz="54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corrupción</a:t>
            </a:r>
            <a:r>
              <a:rPr kumimoji="0" lang="en-US" sz="5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p>
        </p:txBody>
      </p:sp>
      <p:pic>
        <p:nvPicPr>
          <p:cNvPr id="7" name="Imagen 6" descr="Una persona con un traje de color negro&#10;&#10;Descripción generada automáticamente con confianza media">
            <a:extLst>
              <a:ext uri="{FF2B5EF4-FFF2-40B4-BE49-F238E27FC236}">
                <a16:creationId xmlns:a16="http://schemas.microsoft.com/office/drawing/2014/main" id="{6D633C33-A821-0620-C37C-2FB47A87FDC4}"/>
              </a:ext>
            </a:extLst>
          </p:cNvPr>
          <p:cNvPicPr>
            <a:picLocks noChangeAspect="1"/>
          </p:cNvPicPr>
          <p:nvPr/>
        </p:nvPicPr>
        <p:blipFill rotWithShape="1">
          <a:blip r:embed="rId4"/>
          <a:srcRect t="46531" r="28302" b="9176"/>
          <a:stretch/>
        </p:blipFill>
        <p:spPr>
          <a:xfrm>
            <a:off x="-253467" y="2594272"/>
            <a:ext cx="5282668" cy="4351337"/>
          </a:xfrm>
          <a:prstGeom prst="rect">
            <a:avLst/>
          </a:prstGeom>
        </p:spPr>
      </p:pic>
      <p:sp>
        <p:nvSpPr>
          <p:cNvPr id="9" name="Text Placeholder 13">
            <a:extLst>
              <a:ext uri="{FF2B5EF4-FFF2-40B4-BE49-F238E27FC236}">
                <a16:creationId xmlns:a16="http://schemas.microsoft.com/office/drawing/2014/main" id="{63342237-3ABA-8B05-8EFD-80D5C5325A3C}"/>
              </a:ext>
            </a:extLst>
          </p:cNvPr>
          <p:cNvSpPr txBox="1">
            <a:spLocks/>
          </p:cNvSpPr>
          <p:nvPr/>
        </p:nvSpPr>
        <p:spPr>
          <a:xfrm>
            <a:off x="2387867" y="1857491"/>
            <a:ext cx="9635213" cy="41191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corrupción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puede</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ser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ejercida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por</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diferentes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actores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e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instituciones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p>
          <a:p>
            <a:pPr marL="228600" marR="0" lvl="0" indent="-228600" algn="just" defTabSz="914400" rtl="0" eaLnBrk="1" fontAlgn="auto" latinLnBrk="0" hangingPunct="1">
              <a:lnSpc>
                <a:spcPct val="90000"/>
              </a:lnSpc>
              <a:spcBef>
                <a:spcPts val="10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En las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organizaciones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especialmente</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las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públicas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la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práctica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consiste</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la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utilización</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indebida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o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ilícita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 las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funciones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aquellas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en</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provecho</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 sus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gestores</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a:t>
            </a:r>
          </a:p>
          <a:p>
            <a:pPr marL="228600" marR="0" lvl="0" indent="-228600" algn="just" defTabSz="914400" rtl="0" eaLnBrk="1" fontAlgn="auto" latinLnBrk="0" hangingPunct="1">
              <a:lnSpc>
                <a:spcPct val="90000"/>
              </a:lnSpc>
              <a:spcBef>
                <a:spcPts val="10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Puede</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ser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ejercida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tanto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el</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sector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público</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como</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en</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el</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privado,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así</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como</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 forma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articulada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entre ambos. </a:t>
            </a:r>
          </a:p>
          <a:p>
            <a:pPr marL="228600" marR="0" lvl="0" indent="-228600" algn="just" defTabSz="914400" rtl="0" eaLnBrk="1" fontAlgn="auto" latinLnBrk="0" hangingPunct="1">
              <a:lnSpc>
                <a:spcPct val="90000"/>
              </a:lnSpc>
              <a:spcBef>
                <a:spcPts val="100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corrupción</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es un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obstáculo</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para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el</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desarrollo</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y la </a:t>
            </a:r>
            <a:r>
              <a:rPr kumimoji="0" lang="en-US" sz="2000" b="1"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democracia</a:t>
            </a:r>
            <a:r>
              <a:rPr kumimoji="0" lang="en-U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corrompe</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los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valores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y la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confianza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y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limita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la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capacidad</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respuesta</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del sector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público</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ante los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problemas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sociales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más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r>
              <a:rPr kumimoji="0" lang="en-US" sz="2000" b="0" i="0" u="none" strike="noStrike" kern="1200" cap="none" spc="0" normalizeH="0" baseline="0" noProof="0" dirty="0" err="1">
                <a:ln>
                  <a:noFill/>
                </a:ln>
                <a:solidFill>
                  <a:srgbClr val="003876"/>
                </a:solidFill>
                <a:effectLst/>
                <a:uLnTx/>
                <a:uFillTx/>
                <a:latin typeface="Cambria" panose="02040503050406030204" pitchFamily="18" charset="0"/>
                <a:ea typeface="Cambria" panose="02040503050406030204" pitchFamily="18" charset="0"/>
              </a:rPr>
              <a:t>acuciantes</a:t>
            </a:r>
            <a:r>
              <a:rPr kumimoji="0" lang="en-U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255446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515736295"/>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graphicFrame>
        <p:nvGraphicFramePr>
          <p:cNvPr id="5" name="Gráfico 4">
            <a:extLst>
              <a:ext uri="{FF2B5EF4-FFF2-40B4-BE49-F238E27FC236}">
                <a16:creationId xmlns:a16="http://schemas.microsoft.com/office/drawing/2014/main" id="{0933DF53-FE3A-CFCB-53CF-9A725F699F4F}"/>
              </a:ext>
            </a:extLst>
          </p:cNvPr>
          <p:cNvGraphicFramePr/>
          <p:nvPr>
            <p:extLst>
              <p:ext uri="{D42A27DB-BD31-4B8C-83A1-F6EECF244321}">
                <p14:modId xmlns:p14="http://schemas.microsoft.com/office/powerpoint/2010/main" val="301213728"/>
              </p:ext>
            </p:extLst>
          </p:nvPr>
        </p:nvGraphicFramePr>
        <p:xfrm>
          <a:off x="870232" y="2003027"/>
          <a:ext cx="6823587" cy="360367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02FB41B1-CEDA-D885-7734-A5F7626855F7}"/>
              </a:ext>
            </a:extLst>
          </p:cNvPr>
          <p:cNvSpPr txBox="1"/>
          <p:nvPr/>
        </p:nvSpPr>
        <p:spPr>
          <a:xfrm>
            <a:off x="7752080" y="2135667"/>
            <a:ext cx="3879481" cy="2738057"/>
          </a:xfrm>
          <a:prstGeom prst="rect">
            <a:avLst/>
          </a:prstGeom>
          <a:noFill/>
        </p:spPr>
        <p:txBody>
          <a:bodyPr wrap="square">
            <a:spAutoFit/>
          </a:bodyPr>
          <a:lstStyle/>
          <a:p>
            <a:pPr algn="just">
              <a:lnSpc>
                <a:spcPct val="107000"/>
              </a:lnSpc>
              <a:spcAft>
                <a:spcPts val="800"/>
              </a:spcAft>
            </a:pPr>
            <a:r>
              <a:rPr lang="es-ES" dirty="0">
                <a:solidFill>
                  <a:srgbClr val="003876"/>
                </a:solidFill>
                <a:latin typeface="Cambria" panose="02040503050406030204" pitchFamily="18" charset="0"/>
                <a:ea typeface="Cambria" panose="02040503050406030204" pitchFamily="18" charset="0"/>
                <a:cs typeface="Calibri" panose="020F0502020204030204" pitchFamily="34" charset="0"/>
              </a:rPr>
              <a:t>2020 supone un punto de inflexión en la      capacidad para controlar la corrupción que la ciudadanía percibe en su Gobierno: </a:t>
            </a:r>
            <a:r>
              <a:rPr lang="es-ES" b="1" dirty="0">
                <a:solidFill>
                  <a:srgbClr val="003876"/>
                </a:solidFill>
                <a:latin typeface="Cambria" panose="02040503050406030204" pitchFamily="18" charset="0"/>
                <a:ea typeface="Cambria" panose="02040503050406030204" pitchFamily="18" charset="0"/>
                <a:cs typeface="Calibri" panose="020F0502020204030204" pitchFamily="34" charset="0"/>
              </a:rPr>
              <a:t>con respecto a 2018, un 25% menos de la ciudadanía considera que la corrupción ha ido en aumento, caída que sitúa al país por primera vez debajo del promedio regional.   </a:t>
            </a:r>
            <a:endParaRPr lang="en-US" b="1" dirty="0">
              <a:solidFill>
                <a:srgbClr val="003876"/>
              </a:solidFill>
              <a:latin typeface="Cambria" panose="02040503050406030204" pitchFamily="18" charset="0"/>
              <a:ea typeface="Cambria" panose="02040503050406030204" pitchFamily="18" charset="0"/>
              <a:cs typeface="Calibri" panose="020F0502020204030204" pitchFamily="34" charset="0"/>
            </a:endParaRPr>
          </a:p>
        </p:txBody>
      </p:sp>
      <p:sp>
        <p:nvSpPr>
          <p:cNvPr id="10" name="CuadroTexto 9">
            <a:extLst>
              <a:ext uri="{FF2B5EF4-FFF2-40B4-BE49-F238E27FC236}">
                <a16:creationId xmlns:a16="http://schemas.microsoft.com/office/drawing/2014/main" id="{74E7159A-35C6-1B24-B489-00FCD10119DE}"/>
              </a:ext>
            </a:extLst>
          </p:cNvPr>
          <p:cNvSpPr txBox="1"/>
          <p:nvPr/>
        </p:nvSpPr>
        <p:spPr>
          <a:xfrm>
            <a:off x="1036980" y="1162228"/>
            <a:ext cx="7069393" cy="646331"/>
          </a:xfrm>
          <a:prstGeom prst="rect">
            <a:avLst/>
          </a:prstGeom>
          <a:noFill/>
        </p:spPr>
        <p:txBody>
          <a:bodyPr wrap="square" rtlCol="0">
            <a:spAutoFit/>
          </a:bodyPr>
          <a:lstStyle/>
          <a:p>
            <a:pPr algn="ctr"/>
            <a:r>
              <a:rPr lang="es-ES_tradnl" b="1" dirty="0">
                <a:solidFill>
                  <a:srgbClr val="003876"/>
                </a:solidFill>
                <a:latin typeface="Cambria" panose="02040503050406030204" pitchFamily="18" charset="0"/>
                <a:ea typeface="Cambria" panose="02040503050406030204" pitchFamily="18" charset="0"/>
              </a:rPr>
              <a:t>Personas afirmando que la corrupción en su país aumentó respecto del año pasado en RD y </a:t>
            </a:r>
            <a:r>
              <a:rPr lang="es-ES_tradnl" b="1" dirty="0" err="1">
                <a:solidFill>
                  <a:srgbClr val="003876"/>
                </a:solidFill>
                <a:latin typeface="Cambria" panose="02040503050406030204" pitchFamily="18" charset="0"/>
                <a:ea typeface="Cambria" panose="02040503050406030204" pitchFamily="18" charset="0"/>
              </a:rPr>
              <a:t>Latam</a:t>
            </a:r>
            <a:r>
              <a:rPr lang="es-ES_tradnl" b="1" dirty="0">
                <a:solidFill>
                  <a:srgbClr val="003876"/>
                </a:solidFill>
                <a:latin typeface="Cambria" panose="02040503050406030204" pitchFamily="18" charset="0"/>
                <a:ea typeface="Cambria" panose="02040503050406030204" pitchFamily="18" charset="0"/>
              </a:rPr>
              <a:t> 2016-2020, (%)</a:t>
            </a:r>
          </a:p>
        </p:txBody>
      </p:sp>
      <p:sp>
        <p:nvSpPr>
          <p:cNvPr id="12" name="Title 4">
            <a:extLst>
              <a:ext uri="{FF2B5EF4-FFF2-40B4-BE49-F238E27FC236}">
                <a16:creationId xmlns:a16="http://schemas.microsoft.com/office/drawing/2014/main" id="{8F51DDC0-43BC-C891-AAC1-00E64A9BB978}"/>
              </a:ext>
            </a:extLst>
          </p:cNvPr>
          <p:cNvSpPr txBox="1">
            <a:spLocks/>
          </p:cNvSpPr>
          <p:nvPr/>
        </p:nvSpPr>
        <p:spPr>
          <a:xfrm>
            <a:off x="476466" y="335557"/>
            <a:ext cx="10989094" cy="538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Contexto histórico y regional: control de la corrupción  </a:t>
            </a:r>
          </a:p>
        </p:txBody>
      </p:sp>
      <p:sp>
        <p:nvSpPr>
          <p:cNvPr id="13" name="CuadroTexto 12">
            <a:extLst>
              <a:ext uri="{FF2B5EF4-FFF2-40B4-BE49-F238E27FC236}">
                <a16:creationId xmlns:a16="http://schemas.microsoft.com/office/drawing/2014/main" id="{0B676F58-8809-0EEA-E055-13392B657290}"/>
              </a:ext>
            </a:extLst>
          </p:cNvPr>
          <p:cNvSpPr txBox="1"/>
          <p:nvPr/>
        </p:nvSpPr>
        <p:spPr>
          <a:xfrm>
            <a:off x="1036980" y="5545586"/>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496619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67B3469F-DC00-8703-606C-F06CD20212C4}"/>
              </a:ext>
            </a:extLst>
          </p:cNvPr>
          <p:cNvSpPr txBox="1">
            <a:spLocks/>
          </p:cNvSpPr>
          <p:nvPr/>
        </p:nvSpPr>
        <p:spPr>
          <a:xfrm>
            <a:off x="264160" y="81118"/>
            <a:ext cx="10201693" cy="11998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1. Control de la corrupción estatal: niveles de corrupción en instituciones públicas respecto al año pasado </a:t>
            </a:r>
          </a:p>
        </p:txBody>
      </p:sp>
      <p:sp>
        <p:nvSpPr>
          <p:cNvPr id="8" name="CuadroTexto 7">
            <a:extLst>
              <a:ext uri="{FF2B5EF4-FFF2-40B4-BE49-F238E27FC236}">
                <a16:creationId xmlns:a16="http://schemas.microsoft.com/office/drawing/2014/main" id="{2E1D417C-DF1C-4242-C4EA-EBA76876FB9C}"/>
              </a:ext>
            </a:extLst>
          </p:cNvPr>
          <p:cNvSpPr txBox="1"/>
          <p:nvPr/>
        </p:nvSpPr>
        <p:spPr>
          <a:xfrm>
            <a:off x="8058365" y="1775758"/>
            <a:ext cx="3898375" cy="4401205"/>
          </a:xfrm>
          <a:prstGeom prst="rect">
            <a:avLst/>
          </a:prstGeom>
          <a:noFill/>
        </p:spPr>
        <p:txBody>
          <a:bodyPr wrap="square" rtlCol="0">
            <a:spAutoFit/>
          </a:bodyPr>
          <a:lstStyle/>
          <a:p>
            <a:pPr algn="just"/>
            <a:r>
              <a:rPr lang="es-ES_tradnl" sz="2000" dirty="0">
                <a:solidFill>
                  <a:srgbClr val="003876"/>
                </a:solidFill>
                <a:latin typeface="Cambria" panose="02040503050406030204" pitchFamily="18" charset="0"/>
                <a:ea typeface="Cambria" panose="02040503050406030204" pitchFamily="18" charset="0"/>
              </a:rPr>
              <a:t>En abril de 2022, el 39.5% consideran que la corrupción en las instituciones públicas del país era menor o igual que en el último año.</a:t>
            </a:r>
          </a:p>
          <a:p>
            <a:pPr algn="just"/>
            <a:endParaRPr lang="es-ES_tradnl" sz="2000" dirty="0">
              <a:solidFill>
                <a:srgbClr val="003876"/>
              </a:solidFill>
              <a:latin typeface="Cambria" panose="02040503050406030204" pitchFamily="18" charset="0"/>
              <a:ea typeface="Cambria" panose="02040503050406030204" pitchFamily="18" charset="0"/>
            </a:endParaRPr>
          </a:p>
          <a:p>
            <a:pPr algn="just"/>
            <a:r>
              <a:rPr lang="es-ES_tradnl" sz="2000" dirty="0">
                <a:solidFill>
                  <a:srgbClr val="003876"/>
                </a:solidFill>
                <a:latin typeface="Cambria" panose="02040503050406030204" pitchFamily="18" charset="0"/>
                <a:ea typeface="Cambria" panose="02040503050406030204" pitchFamily="18" charset="0"/>
              </a:rPr>
              <a:t>La medición de abril de 2023 muestra un giro en la percepción ciudadana: </a:t>
            </a:r>
            <a:r>
              <a:rPr lang="es-ES_tradnl" sz="2000" b="1" dirty="0">
                <a:solidFill>
                  <a:srgbClr val="003876"/>
                </a:solidFill>
                <a:latin typeface="Cambria" panose="02040503050406030204" pitchFamily="18" charset="0"/>
                <a:ea typeface="Cambria" panose="02040503050406030204" pitchFamily="18" charset="0"/>
              </a:rPr>
              <a:t>la mayoría de las personas considera que los niveles de corrupción en el Estado han aumentado con respecto a los doce meses precedentes.</a:t>
            </a:r>
          </a:p>
        </p:txBody>
      </p:sp>
      <p:sp>
        <p:nvSpPr>
          <p:cNvPr id="10" name="CuadroTexto 9">
            <a:extLst>
              <a:ext uri="{FF2B5EF4-FFF2-40B4-BE49-F238E27FC236}">
                <a16:creationId xmlns:a16="http://schemas.microsoft.com/office/drawing/2014/main" id="{30522900-C651-316C-3CEC-71BC1242306F}"/>
              </a:ext>
            </a:extLst>
          </p:cNvPr>
          <p:cNvSpPr txBox="1"/>
          <p:nvPr/>
        </p:nvSpPr>
        <p:spPr>
          <a:xfrm>
            <a:off x="495692" y="1477526"/>
            <a:ext cx="7259320" cy="646331"/>
          </a:xfrm>
          <a:prstGeom prst="rect">
            <a:avLst/>
          </a:prstGeom>
          <a:noFill/>
        </p:spPr>
        <p:txBody>
          <a:bodyPr wrap="square">
            <a:spAutoFit/>
          </a:bodyPr>
          <a:lstStyle/>
          <a:p>
            <a:pPr algn="ctr"/>
            <a:r>
              <a:rPr lang="es-ES"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«En su opinión, ¿la corrupción en las instituciones públicas es menor, igual o mayor que hace un año?», (%)</a:t>
            </a:r>
            <a:endParaRPr lang="es-ES_tradnl" b="1" dirty="0">
              <a:solidFill>
                <a:srgbClr val="003876"/>
              </a:solidFill>
              <a:latin typeface="Cambria" panose="02040503050406030204" pitchFamily="18" charset="0"/>
              <a:ea typeface="Cambria" panose="02040503050406030204" pitchFamily="18" charset="0"/>
            </a:endParaRPr>
          </a:p>
        </p:txBody>
      </p:sp>
      <p:graphicFrame>
        <p:nvGraphicFramePr>
          <p:cNvPr id="11" name="Gráfico 10">
            <a:extLst>
              <a:ext uri="{FF2B5EF4-FFF2-40B4-BE49-F238E27FC236}">
                <a16:creationId xmlns:a16="http://schemas.microsoft.com/office/drawing/2014/main" id="{17F6BF93-92E3-251A-4371-81FFE0833FF4}"/>
              </a:ext>
            </a:extLst>
          </p:cNvPr>
          <p:cNvGraphicFramePr/>
          <p:nvPr>
            <p:extLst>
              <p:ext uri="{D42A27DB-BD31-4B8C-83A1-F6EECF244321}">
                <p14:modId xmlns:p14="http://schemas.microsoft.com/office/powerpoint/2010/main" val="3978849359"/>
              </p:ext>
            </p:extLst>
          </p:nvPr>
        </p:nvGraphicFramePr>
        <p:xfrm>
          <a:off x="495692" y="2258794"/>
          <a:ext cx="7884559" cy="3901440"/>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11">
            <a:extLst>
              <a:ext uri="{FF2B5EF4-FFF2-40B4-BE49-F238E27FC236}">
                <a16:creationId xmlns:a16="http://schemas.microsoft.com/office/drawing/2014/main" id="{59A0CEE5-90F4-E0E9-1225-F3644ABAF3FC}"/>
              </a:ext>
            </a:extLst>
          </p:cNvPr>
          <p:cNvSpPr txBox="1"/>
          <p:nvPr/>
        </p:nvSpPr>
        <p:spPr>
          <a:xfrm>
            <a:off x="669686" y="5929402"/>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372855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1554038165"/>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89A630AF-B4BE-0AA2-7C83-9A54E63DC63F}"/>
              </a:ext>
            </a:extLst>
          </p:cNvPr>
          <p:cNvSpPr txBox="1"/>
          <p:nvPr/>
        </p:nvSpPr>
        <p:spPr>
          <a:xfrm>
            <a:off x="7931683" y="2175786"/>
            <a:ext cx="4168877" cy="3176319"/>
          </a:xfrm>
          <a:prstGeom prst="rect">
            <a:avLst/>
          </a:prstGeom>
          <a:noFill/>
        </p:spPr>
        <p:txBody>
          <a:bodyPr wrap="square">
            <a:spAutoFit/>
          </a:bodyPr>
          <a:lstStyle/>
          <a:p>
            <a:pPr algn="just">
              <a:lnSpc>
                <a:spcPct val="107000"/>
              </a:lnSpc>
              <a:spcAft>
                <a:spcPts val="800"/>
              </a:spcAft>
            </a:pPr>
            <a:r>
              <a:rPr lang="es-ES" sz="16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Existe una percepción de corrupción  generalizada, </a:t>
            </a: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la mayoría de la población entiende que todas las instituciones, menos las iglesias, están con mucha o bastante frecuencia involucradas en actos de corrupción.  </a:t>
            </a:r>
          </a:p>
          <a:p>
            <a:pPr algn="just">
              <a:lnSpc>
                <a:spcPct val="107000"/>
              </a:lnSpc>
              <a:spcAft>
                <a:spcPts val="800"/>
              </a:spcAft>
            </a:pPr>
            <a:endPar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07000"/>
              </a:lnSpc>
              <a:spcAft>
                <a:spcPts val="800"/>
              </a:spcAft>
            </a:pPr>
            <a:r>
              <a:rPr lang="es-ES" sz="16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Esto puede originar un dilema de acción colectiva </a:t>
            </a: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que genera incentivos perversos para la pervivencia de los comportamientos corruptos. </a:t>
            </a:r>
          </a:p>
        </p:txBody>
      </p:sp>
      <p:sp>
        <p:nvSpPr>
          <p:cNvPr id="8" name="Title 4">
            <a:extLst>
              <a:ext uri="{FF2B5EF4-FFF2-40B4-BE49-F238E27FC236}">
                <a16:creationId xmlns:a16="http://schemas.microsoft.com/office/drawing/2014/main" id="{3D871F36-4EEE-163B-6DB3-2E3544E08135}"/>
              </a:ext>
            </a:extLst>
          </p:cNvPr>
          <p:cNvSpPr txBox="1">
            <a:spLocks/>
          </p:cNvSpPr>
          <p:nvPr/>
        </p:nvSpPr>
        <p:spPr>
          <a:xfrm>
            <a:off x="293587" y="0"/>
            <a:ext cx="10242333" cy="14224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7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2. Prevalencia de la corrupción en sectores sociales: frecuencia con que están involucrados en actos corruptos, (%)</a:t>
            </a:r>
          </a:p>
        </p:txBody>
      </p:sp>
      <p:graphicFrame>
        <p:nvGraphicFramePr>
          <p:cNvPr id="12" name="Gráfico 11">
            <a:extLst>
              <a:ext uri="{FF2B5EF4-FFF2-40B4-BE49-F238E27FC236}">
                <a16:creationId xmlns:a16="http://schemas.microsoft.com/office/drawing/2014/main" id="{4CD85652-D676-F85B-6FFB-A69A3B7C224D}"/>
              </a:ext>
            </a:extLst>
          </p:cNvPr>
          <p:cNvGraphicFramePr>
            <a:graphicFrameLocks/>
          </p:cNvGraphicFramePr>
          <p:nvPr>
            <p:extLst>
              <p:ext uri="{D42A27DB-BD31-4B8C-83A1-F6EECF244321}">
                <p14:modId xmlns:p14="http://schemas.microsoft.com/office/powerpoint/2010/main" val="3543239807"/>
              </p:ext>
            </p:extLst>
          </p:nvPr>
        </p:nvGraphicFramePr>
        <p:xfrm>
          <a:off x="721360" y="1690688"/>
          <a:ext cx="6807200" cy="4059871"/>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E5539C50-477E-DA8F-0F43-D219A74970F3}"/>
              </a:ext>
            </a:extLst>
          </p:cNvPr>
          <p:cNvSpPr txBox="1"/>
          <p:nvPr/>
        </p:nvSpPr>
        <p:spPr>
          <a:xfrm>
            <a:off x="721360" y="5732929"/>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66824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807603105"/>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9617D2A5-2885-E4B9-E58E-89CF2E7DC8F6}"/>
              </a:ext>
            </a:extLst>
          </p:cNvPr>
          <p:cNvSpPr txBox="1">
            <a:spLocks/>
          </p:cNvSpPr>
          <p:nvPr/>
        </p:nvSpPr>
        <p:spPr>
          <a:xfrm>
            <a:off x="303747" y="60772"/>
            <a:ext cx="10515600" cy="124052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3. Justificación social de la corrupción: niveles de tolerancia hacia prácticas corruptas si resuelven problemas.  </a:t>
            </a:r>
          </a:p>
        </p:txBody>
      </p:sp>
      <p:sp>
        <p:nvSpPr>
          <p:cNvPr id="11" name="CuadroTexto 10">
            <a:extLst>
              <a:ext uri="{FF2B5EF4-FFF2-40B4-BE49-F238E27FC236}">
                <a16:creationId xmlns:a16="http://schemas.microsoft.com/office/drawing/2014/main" id="{94CF45C6-CF7B-9FC3-FDA5-ABD479723E6D}"/>
              </a:ext>
            </a:extLst>
          </p:cNvPr>
          <p:cNvSpPr txBox="1"/>
          <p:nvPr/>
        </p:nvSpPr>
        <p:spPr>
          <a:xfrm>
            <a:off x="383567" y="1665099"/>
            <a:ext cx="6818413" cy="646331"/>
          </a:xfrm>
          <a:prstGeom prst="rect">
            <a:avLst/>
          </a:prstGeom>
          <a:noFill/>
        </p:spPr>
        <p:txBody>
          <a:bodyPr wrap="square">
            <a:spAutoFit/>
          </a:bodyPr>
          <a:lstStyle/>
          <a:p>
            <a:pPr algn="ctr"/>
            <a:r>
              <a:rPr lang="es-DO" b="1" dirty="0">
                <a:solidFill>
                  <a:srgbClr val="003876"/>
                </a:solidFill>
                <a:latin typeface="Cambria" panose="02040503050406030204" pitchFamily="18" charset="0"/>
                <a:ea typeface="Cambria" panose="02040503050406030204" pitchFamily="18" charset="0"/>
                <a:cs typeface="Calibri" panose="020F0502020204030204" pitchFamily="34" charset="0"/>
              </a:rPr>
              <a:t>«¿Se puede tolerar cierto grado de corrupción si se resuelven los problemas?», (%)</a:t>
            </a:r>
            <a:endParaRPr lang="es-ES_tradnl" b="1" dirty="0">
              <a:solidFill>
                <a:srgbClr val="003876"/>
              </a:solidFill>
              <a:latin typeface="Cambria" panose="02040503050406030204" pitchFamily="18" charset="0"/>
              <a:ea typeface="Cambria" panose="02040503050406030204" pitchFamily="18" charset="0"/>
            </a:endParaRPr>
          </a:p>
        </p:txBody>
      </p:sp>
      <p:graphicFrame>
        <p:nvGraphicFramePr>
          <p:cNvPr id="17" name="Gráfico 16">
            <a:extLst>
              <a:ext uri="{FF2B5EF4-FFF2-40B4-BE49-F238E27FC236}">
                <a16:creationId xmlns:a16="http://schemas.microsoft.com/office/drawing/2014/main" id="{35AC677D-425B-4349-AD8A-8A6DABDB49F2}"/>
              </a:ext>
            </a:extLst>
          </p:cNvPr>
          <p:cNvGraphicFramePr>
            <a:graphicFrameLocks/>
          </p:cNvGraphicFramePr>
          <p:nvPr>
            <p:extLst>
              <p:ext uri="{D42A27DB-BD31-4B8C-83A1-F6EECF244321}">
                <p14:modId xmlns:p14="http://schemas.microsoft.com/office/powerpoint/2010/main" val="3026222846"/>
              </p:ext>
            </p:extLst>
          </p:nvPr>
        </p:nvGraphicFramePr>
        <p:xfrm>
          <a:off x="962132" y="2446367"/>
          <a:ext cx="6007628" cy="3573721"/>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17">
            <a:extLst>
              <a:ext uri="{FF2B5EF4-FFF2-40B4-BE49-F238E27FC236}">
                <a16:creationId xmlns:a16="http://schemas.microsoft.com/office/drawing/2014/main" id="{F6BC1EC5-C0A0-6179-76D1-EABB66C265E2}"/>
              </a:ext>
            </a:extLst>
          </p:cNvPr>
          <p:cNvSpPr txBox="1"/>
          <p:nvPr/>
        </p:nvSpPr>
        <p:spPr>
          <a:xfrm>
            <a:off x="838200" y="5949554"/>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
        <p:nvSpPr>
          <p:cNvPr id="4" name="CuadroTexto 3">
            <a:extLst>
              <a:ext uri="{FF2B5EF4-FFF2-40B4-BE49-F238E27FC236}">
                <a16:creationId xmlns:a16="http://schemas.microsoft.com/office/drawing/2014/main" id="{273810AF-2B0B-364E-4C34-D9B246AB7CDE}"/>
              </a:ext>
            </a:extLst>
          </p:cNvPr>
          <p:cNvSpPr txBox="1"/>
          <p:nvPr/>
        </p:nvSpPr>
        <p:spPr>
          <a:xfrm>
            <a:off x="7201980" y="2692860"/>
            <a:ext cx="3865880" cy="2861745"/>
          </a:xfrm>
          <a:prstGeom prst="rect">
            <a:avLst/>
          </a:prstGeom>
          <a:noFill/>
        </p:spPr>
        <p:txBody>
          <a:bodyPr wrap="square">
            <a:spAutoFit/>
          </a:bodyPr>
          <a:lstStyle/>
          <a:p>
            <a:pPr algn="just">
              <a:lnSpc>
                <a:spcPct val="107000"/>
              </a:lnSpc>
              <a:spcAft>
                <a:spcPts val="1200"/>
              </a:spcAft>
            </a:pP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Según el </a:t>
            </a:r>
            <a:r>
              <a:rPr lang="es-ES" sz="1600" dirty="0" err="1">
                <a:solidFill>
                  <a:srgbClr val="003876"/>
                </a:solidFill>
                <a:latin typeface="Cambria" panose="02040503050406030204" pitchFamily="18" charset="0"/>
                <a:ea typeface="Cambria" panose="02040503050406030204" pitchFamily="18" charset="0"/>
                <a:cs typeface="Times New Roman" panose="02020603050405020304" pitchFamily="18" charset="0"/>
              </a:rPr>
              <a:t>Latinobarómetro</a:t>
            </a: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 en 2020 RD era al país con mayor tolerancia a la corrupción por parte de la ciudadanía.</a:t>
            </a:r>
          </a:p>
          <a:p>
            <a:pPr algn="just">
              <a:lnSpc>
                <a:spcPct val="107000"/>
              </a:lnSpc>
              <a:spcAft>
                <a:spcPts val="1200"/>
              </a:spcAft>
            </a:pP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En contextos con altos niveles de desigualdad y pobreza, la corrupción es concebida como un </a:t>
            </a:r>
            <a:r>
              <a:rPr lang="es-ES" sz="1600" b="1" dirty="0">
                <a:solidFill>
                  <a:srgbClr val="003876"/>
                </a:solidFill>
                <a:latin typeface="Cambria" panose="02040503050406030204" pitchFamily="18" charset="0"/>
                <a:ea typeface="Cambria" panose="02040503050406030204" pitchFamily="18" charset="0"/>
                <a:cs typeface="Times New Roman" panose="02020603050405020304" pitchFamily="18" charset="0"/>
              </a:rPr>
              <a:t>fenómeno funcional que posibilita la movilidad social ascendente </a:t>
            </a:r>
            <a: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t>por cauces informales. </a:t>
            </a:r>
            <a:b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br>
            <a:br>
              <a:rPr lang="es-ES" sz="1600" dirty="0">
                <a:solidFill>
                  <a:srgbClr val="003876"/>
                </a:solidFill>
                <a:latin typeface="Cambria" panose="02040503050406030204" pitchFamily="18" charset="0"/>
                <a:ea typeface="Cambria" panose="02040503050406030204" pitchFamily="18" charset="0"/>
                <a:cs typeface="Times New Roman" panose="02020603050405020304" pitchFamily="18" charset="0"/>
              </a:rPr>
            </a:br>
            <a:endParaRPr lang="en-US" sz="1600" dirty="0">
              <a:solidFill>
                <a:srgbClr val="003876"/>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451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920182716"/>
              </p:ext>
            </p:extLst>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graphicFrame>
        <p:nvGraphicFramePr>
          <p:cNvPr id="7" name="Gráfico 6">
            <a:extLst>
              <a:ext uri="{FF2B5EF4-FFF2-40B4-BE49-F238E27FC236}">
                <a16:creationId xmlns:a16="http://schemas.microsoft.com/office/drawing/2014/main" id="{964B435B-ABE4-6F93-741D-E9C380CB8EE9}"/>
              </a:ext>
            </a:extLst>
          </p:cNvPr>
          <p:cNvGraphicFramePr/>
          <p:nvPr>
            <p:extLst>
              <p:ext uri="{D42A27DB-BD31-4B8C-83A1-F6EECF244321}">
                <p14:modId xmlns:p14="http://schemas.microsoft.com/office/powerpoint/2010/main" val="1423403084"/>
              </p:ext>
            </p:extLst>
          </p:nvPr>
        </p:nvGraphicFramePr>
        <p:xfrm>
          <a:off x="990601" y="2075954"/>
          <a:ext cx="6883400" cy="3633965"/>
        </p:xfrm>
        <a:graphic>
          <a:graphicData uri="http://schemas.openxmlformats.org/drawingml/2006/chart">
            <c:chart xmlns:c="http://schemas.openxmlformats.org/drawingml/2006/chart" xmlns:r="http://schemas.openxmlformats.org/officeDocument/2006/relationships" r:id="rId4"/>
          </a:graphicData>
        </a:graphic>
      </p:graphicFrame>
      <p:sp>
        <p:nvSpPr>
          <p:cNvPr id="9" name="Marcador de texto 2">
            <a:extLst>
              <a:ext uri="{FF2B5EF4-FFF2-40B4-BE49-F238E27FC236}">
                <a16:creationId xmlns:a16="http://schemas.microsoft.com/office/drawing/2014/main" id="{A605A244-C557-891F-ACDC-339EF98B733A}"/>
              </a:ext>
            </a:extLst>
          </p:cNvPr>
          <p:cNvSpPr txBox="1">
            <a:spLocks/>
          </p:cNvSpPr>
          <p:nvPr/>
        </p:nvSpPr>
        <p:spPr>
          <a:xfrm>
            <a:off x="8422641" y="2615792"/>
            <a:ext cx="3301999" cy="3122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Quienes cursan estudios   universitarios son significativamente menos permisivos con la corrupción.  </a:t>
            </a:r>
            <a:endParaRPr kumimoji="0" lang="es-DO"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1" name="Título 1">
            <a:extLst>
              <a:ext uri="{FF2B5EF4-FFF2-40B4-BE49-F238E27FC236}">
                <a16:creationId xmlns:a16="http://schemas.microsoft.com/office/drawing/2014/main" id="{AFDAEAB7-F54D-23F0-CF47-E68A0A71D1C7}"/>
              </a:ext>
            </a:extLst>
          </p:cNvPr>
          <p:cNvSpPr txBox="1">
            <a:spLocks/>
          </p:cNvSpPr>
          <p:nvPr/>
        </p:nvSpPr>
        <p:spPr>
          <a:xfrm>
            <a:off x="529806" y="873584"/>
            <a:ext cx="10718486"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2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La educación de calidad es crucial para reducir la tolerancia a la corrupción: </a:t>
            </a:r>
            <a:endParaRPr kumimoji="0" lang="es-DO" sz="24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2" name="CuadroTexto 11">
            <a:extLst>
              <a:ext uri="{FF2B5EF4-FFF2-40B4-BE49-F238E27FC236}">
                <a16:creationId xmlns:a16="http://schemas.microsoft.com/office/drawing/2014/main" id="{432119EE-7F48-4B8E-55FD-94552F09A682}"/>
              </a:ext>
            </a:extLst>
          </p:cNvPr>
          <p:cNvSpPr txBox="1"/>
          <p:nvPr/>
        </p:nvSpPr>
        <p:spPr>
          <a:xfrm>
            <a:off x="1137447" y="5709919"/>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3514877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5" name="CuadroTexto 4">
            <a:extLst>
              <a:ext uri="{FF2B5EF4-FFF2-40B4-BE49-F238E27FC236}">
                <a16:creationId xmlns:a16="http://schemas.microsoft.com/office/drawing/2014/main" id="{93A4545C-551B-086D-9316-7C109A0DE1BB}"/>
              </a:ext>
            </a:extLst>
          </p:cNvPr>
          <p:cNvSpPr txBox="1"/>
          <p:nvPr/>
        </p:nvSpPr>
        <p:spPr>
          <a:xfrm>
            <a:off x="1673331" y="3698581"/>
            <a:ext cx="917556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4400" b="1" i="0" u="none" strike="noStrike" kern="1200" cap="none" spc="0" normalizeH="0" baseline="0" noProof="0" dirty="0">
                <a:ln>
                  <a:noFill/>
                </a:ln>
                <a:solidFill>
                  <a:schemeClr val="accent2"/>
                </a:solidFill>
                <a:effectLst/>
                <a:uLnTx/>
                <a:uFillTx/>
                <a:latin typeface="gotham rounded"/>
                <a:ea typeface="+mn-ea"/>
                <a:cs typeface="+mn-cs"/>
              </a:rPr>
              <a:t>VI. </a:t>
            </a:r>
            <a:r>
              <a:rPr lang="es-ES_tradnl" sz="4400" b="1" dirty="0">
                <a:solidFill>
                  <a:schemeClr val="accent2"/>
                </a:solidFill>
              </a:rPr>
              <a:t>CLIENTELISMO</a:t>
            </a:r>
            <a:endParaRPr kumimoji="0" lang="es-ES_tradnl" sz="4400" b="1" i="0" u="none" strike="noStrike" kern="1200" cap="none" spc="0" normalizeH="0" baseline="0" noProof="0" dirty="0">
              <a:ln>
                <a:noFill/>
              </a:ln>
              <a:solidFill>
                <a:schemeClr val="accent2"/>
              </a:solidFill>
              <a:effectLst/>
              <a:uLnTx/>
              <a:uFillTx/>
              <a:latin typeface="gotham rounded"/>
              <a:ea typeface="+mn-ea"/>
              <a:cs typeface="+mn-cs"/>
            </a:endParaRPr>
          </a:p>
        </p:txBody>
      </p:sp>
    </p:spTree>
    <p:extLst>
      <p:ext uri="{BB962C8B-B14F-4D97-AF65-F5344CB8AC3E}">
        <p14:creationId xmlns:p14="http://schemas.microsoft.com/office/powerpoint/2010/main" val="2552005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Title 12">
            <a:extLst>
              <a:ext uri="{FF2B5EF4-FFF2-40B4-BE49-F238E27FC236}">
                <a16:creationId xmlns:a16="http://schemas.microsoft.com/office/drawing/2014/main" id="{793BE253-931A-CF35-3442-3A83DA951A13}"/>
              </a:ext>
            </a:extLst>
          </p:cNvPr>
          <p:cNvSpPr txBox="1">
            <a:spLocks/>
          </p:cNvSpPr>
          <p:nvPr/>
        </p:nvSpPr>
        <p:spPr>
          <a:xfrm>
            <a:off x="517107" y="489715"/>
            <a:ext cx="7163224" cy="5381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4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¿Qué es?</a:t>
            </a:r>
          </a:p>
        </p:txBody>
      </p:sp>
      <p:sp>
        <p:nvSpPr>
          <p:cNvPr id="8" name="Marcador de contenido 7">
            <a:extLst>
              <a:ext uri="{FF2B5EF4-FFF2-40B4-BE49-F238E27FC236}">
                <a16:creationId xmlns:a16="http://schemas.microsoft.com/office/drawing/2014/main" id="{B97E78E5-E8D7-4F75-189F-85C1E351123E}"/>
              </a:ext>
            </a:extLst>
          </p:cNvPr>
          <p:cNvSpPr txBox="1">
            <a:spLocks/>
          </p:cNvSpPr>
          <p:nvPr/>
        </p:nvSpPr>
        <p:spPr>
          <a:xfrm>
            <a:off x="1062746" y="2200545"/>
            <a:ext cx="10134600" cy="3100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s-ES_tradnl"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El clientelismo es una práctica política que se basa en intercambios de favores entre líderes políticos y ciudadanía, donde aquellos en el poder ofrecen acceso a empleos, servicios públicos o bienes de manera discrecional a cambio de apoyo político y electoral. </a:t>
            </a:r>
            <a:endParaRPr kumimoji="0" lang="es-DO"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3064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2859637984"/>
              </p:ext>
            </p:extLst>
          </p:nvPr>
        </p:nvGraphicFramePr>
        <p:xfrm>
          <a:off x="-68093"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68093" y="-20142"/>
                        <a:ext cx="12260093" cy="6898283"/>
                      </a:xfrm>
                      <a:prstGeom prst="rect">
                        <a:avLst/>
                      </a:prstGeom>
                    </p:spPr>
                  </p:pic>
                </p:oleObj>
              </mc:Fallback>
            </mc:AlternateContent>
          </a:graphicData>
        </a:graphic>
      </p:graphicFrame>
      <p:sp>
        <p:nvSpPr>
          <p:cNvPr id="5" name="Title 12">
            <a:extLst>
              <a:ext uri="{FF2B5EF4-FFF2-40B4-BE49-F238E27FC236}">
                <a16:creationId xmlns:a16="http://schemas.microsoft.com/office/drawing/2014/main" id="{8B3D0FF8-8A7A-183B-1622-09C3525F0FF9}"/>
              </a:ext>
            </a:extLst>
          </p:cNvPr>
          <p:cNvSpPr txBox="1">
            <a:spLocks/>
          </p:cNvSpPr>
          <p:nvPr/>
        </p:nvSpPr>
        <p:spPr>
          <a:xfrm>
            <a:off x="293211" y="330020"/>
            <a:ext cx="10492446" cy="7944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¿Cómo afecta a la democracia y el desarrollo?</a:t>
            </a:r>
          </a:p>
        </p:txBody>
      </p:sp>
      <p:sp>
        <p:nvSpPr>
          <p:cNvPr id="14" name="Marcador de contenido 9">
            <a:extLst>
              <a:ext uri="{FF2B5EF4-FFF2-40B4-BE49-F238E27FC236}">
                <a16:creationId xmlns:a16="http://schemas.microsoft.com/office/drawing/2014/main" id="{8EB5DA45-A383-09D6-F051-8A7D1A66E5EB}"/>
              </a:ext>
            </a:extLst>
          </p:cNvPr>
          <p:cNvSpPr txBox="1">
            <a:spLocks/>
          </p:cNvSpPr>
          <p:nvPr/>
        </p:nvSpPr>
        <p:spPr>
          <a:xfrm>
            <a:off x="1949377" y="1530870"/>
            <a:ext cx="9613973" cy="5661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s-E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Transforma a los ciudadanos en una clientela que busca favores en lugar de reclamar sus derechos. </a:t>
            </a:r>
            <a:endParaRPr kumimoji="0" lang="es-DO"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5" name="Marcador de contenido 10">
            <a:extLst>
              <a:ext uri="{FF2B5EF4-FFF2-40B4-BE49-F238E27FC236}">
                <a16:creationId xmlns:a16="http://schemas.microsoft.com/office/drawing/2014/main" id="{3035659F-20A5-88A1-5B12-817B5223F83D}"/>
              </a:ext>
            </a:extLst>
          </p:cNvPr>
          <p:cNvSpPr txBox="1">
            <a:spLocks/>
          </p:cNvSpPr>
          <p:nvPr/>
        </p:nvSpPr>
        <p:spPr>
          <a:xfrm>
            <a:off x="1920167" y="2567178"/>
            <a:ext cx="9745963" cy="5661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200"/>
              </a:spcBef>
              <a:spcAft>
                <a:spcPts val="1500"/>
              </a:spcAft>
              <a:buClrTx/>
              <a:buSzTx/>
              <a:buFont typeface="Arial" panose="020B0604020202020204" pitchFamily="34" charset="0"/>
              <a:buNone/>
              <a:tabLst/>
              <a:defRPr/>
            </a:pPr>
            <a:r>
              <a:rPr kumimoji="0" lang="es-E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Limita el debate sobre políticas y valores, ya que una parte significativa de la población vincula su voto a las ayudas que recibe de manera personalizada, en lugar de considerar propuestas políticas que respondan a sus valores o principios. </a:t>
            </a:r>
            <a:endParaRPr kumimoji="0" lang="es-DO"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19" name="Marcador de contenido 11">
            <a:extLst>
              <a:ext uri="{FF2B5EF4-FFF2-40B4-BE49-F238E27FC236}">
                <a16:creationId xmlns:a16="http://schemas.microsoft.com/office/drawing/2014/main" id="{E51B37F3-74EF-31EA-8EFB-B9550BC230A4}"/>
              </a:ext>
            </a:extLst>
          </p:cNvPr>
          <p:cNvSpPr txBox="1">
            <a:spLocks/>
          </p:cNvSpPr>
          <p:nvPr/>
        </p:nvSpPr>
        <p:spPr>
          <a:xfrm>
            <a:off x="1949377" y="3886558"/>
            <a:ext cx="9613973" cy="5661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Prioriza acciones políticas de beneficio inmediato para asegurar el respaldo continuo, en lugar de abordar las causas profundas de la pobreza y la desigualdad</a:t>
            </a:r>
            <a:r>
              <a:rPr kumimoji="0" lang="es-ES" sz="20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a:t>
            </a:r>
            <a:endParaRPr kumimoji="0" lang="es-DO"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20" name="Marcador de contenido 14">
            <a:extLst>
              <a:ext uri="{FF2B5EF4-FFF2-40B4-BE49-F238E27FC236}">
                <a16:creationId xmlns:a16="http://schemas.microsoft.com/office/drawing/2014/main" id="{7E644F1E-1482-F01B-668D-F9E9195F8A96}"/>
              </a:ext>
            </a:extLst>
          </p:cNvPr>
          <p:cNvSpPr txBox="1">
            <a:spLocks/>
          </p:cNvSpPr>
          <p:nvPr/>
        </p:nvSpPr>
        <p:spPr>
          <a:xfrm>
            <a:off x="1949377" y="5004852"/>
            <a:ext cx="9613973" cy="5661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b="0" kern="1200">
                <a:solidFill>
                  <a:schemeClr val="bg2">
                    <a:lumMod val="10000"/>
                  </a:schemeClr>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Impulsa la contratación de funcionarios públicos, priorizando la afiliación política sobre la capacidad, lo que afecta la efectividad de las políticas públicas y la calidad de los servicios públicos que recibe la ciudadanía.</a:t>
            </a:r>
            <a:endParaRPr kumimoji="0" lang="es-DO" sz="20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21" name="Diagrama de flujo: conector 20">
            <a:extLst>
              <a:ext uri="{FF2B5EF4-FFF2-40B4-BE49-F238E27FC236}">
                <a16:creationId xmlns:a16="http://schemas.microsoft.com/office/drawing/2014/main" id="{16625781-DC95-128A-8A82-58A0E81D3174}"/>
              </a:ext>
            </a:extLst>
          </p:cNvPr>
          <p:cNvSpPr/>
          <p:nvPr/>
        </p:nvSpPr>
        <p:spPr>
          <a:xfrm>
            <a:off x="964626" y="1428663"/>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01</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Diagrama de flujo: conector 21">
            <a:extLst>
              <a:ext uri="{FF2B5EF4-FFF2-40B4-BE49-F238E27FC236}">
                <a16:creationId xmlns:a16="http://schemas.microsoft.com/office/drawing/2014/main" id="{238A055E-F91A-26F3-2455-0ACFEC60084E}"/>
              </a:ext>
            </a:extLst>
          </p:cNvPr>
          <p:cNvSpPr/>
          <p:nvPr/>
        </p:nvSpPr>
        <p:spPr>
          <a:xfrm>
            <a:off x="965136" y="2627835"/>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02</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3" name="Diagrama de flujo: conector 22">
            <a:extLst>
              <a:ext uri="{FF2B5EF4-FFF2-40B4-BE49-F238E27FC236}">
                <a16:creationId xmlns:a16="http://schemas.microsoft.com/office/drawing/2014/main" id="{002F8E7B-9DBB-6B3D-8A4B-9583A9F6ACB4}"/>
              </a:ext>
            </a:extLst>
          </p:cNvPr>
          <p:cNvSpPr/>
          <p:nvPr/>
        </p:nvSpPr>
        <p:spPr>
          <a:xfrm>
            <a:off x="964628" y="3772668"/>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03</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Diagrama de flujo: conector 23">
            <a:extLst>
              <a:ext uri="{FF2B5EF4-FFF2-40B4-BE49-F238E27FC236}">
                <a16:creationId xmlns:a16="http://schemas.microsoft.com/office/drawing/2014/main" id="{80A1ED0B-A3AE-D48C-1034-1EED74274E08}"/>
              </a:ext>
            </a:extLst>
          </p:cNvPr>
          <p:cNvSpPr/>
          <p:nvPr/>
        </p:nvSpPr>
        <p:spPr>
          <a:xfrm>
            <a:off x="964627" y="5031721"/>
            <a:ext cx="858321" cy="793924"/>
          </a:xfrm>
          <a:prstGeom prst="flowChartConnecto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2800" b="1" i="0" u="none" strike="noStrike" kern="1200" cap="none" spc="0" normalizeH="0" baseline="0" noProof="0" dirty="0">
                <a:ln>
                  <a:noFill/>
                </a:ln>
                <a:solidFill>
                  <a:prstClr val="white"/>
                </a:solidFill>
                <a:effectLst/>
                <a:uLnTx/>
                <a:uFillTx/>
                <a:latin typeface="Aptos" panose="02110004020202020204"/>
                <a:ea typeface="+mn-ea"/>
                <a:cs typeface="+mn-cs"/>
              </a:rPr>
              <a:t>04</a:t>
            </a:r>
            <a:endParaRPr kumimoji="0" lang="es-ES" sz="2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938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7" name="Title 4">
            <a:extLst>
              <a:ext uri="{FF2B5EF4-FFF2-40B4-BE49-F238E27FC236}">
                <a16:creationId xmlns:a16="http://schemas.microsoft.com/office/drawing/2014/main" id="{4650818F-91DF-CDBE-A8A8-BA1C1E65B5BD}"/>
              </a:ext>
            </a:extLst>
          </p:cNvPr>
          <p:cNvSpPr txBox="1">
            <a:spLocks/>
          </p:cNvSpPr>
          <p:nvPr/>
        </p:nvSpPr>
        <p:spPr>
          <a:xfrm>
            <a:off x="263106" y="28561"/>
            <a:ext cx="10620794" cy="538191"/>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Contexto histórico y regional del clientelismo: es posible cambiarlo </a:t>
            </a:r>
          </a:p>
        </p:txBody>
      </p:sp>
      <p:graphicFrame>
        <p:nvGraphicFramePr>
          <p:cNvPr id="12" name="Gráfico 11">
            <a:extLst>
              <a:ext uri="{FF2B5EF4-FFF2-40B4-BE49-F238E27FC236}">
                <a16:creationId xmlns:a16="http://schemas.microsoft.com/office/drawing/2014/main" id="{DABBEE96-2B64-BAF3-3123-AC3F944D37EB}"/>
              </a:ext>
            </a:extLst>
          </p:cNvPr>
          <p:cNvGraphicFramePr>
            <a:graphicFrameLocks/>
          </p:cNvGraphicFramePr>
          <p:nvPr>
            <p:extLst>
              <p:ext uri="{D42A27DB-BD31-4B8C-83A1-F6EECF244321}">
                <p14:modId xmlns:p14="http://schemas.microsoft.com/office/powerpoint/2010/main" val="2220452527"/>
              </p:ext>
            </p:extLst>
          </p:nvPr>
        </p:nvGraphicFramePr>
        <p:xfrm>
          <a:off x="342600" y="655171"/>
          <a:ext cx="11011200" cy="5521792"/>
        </p:xfrm>
        <a:graphic>
          <a:graphicData uri="http://schemas.openxmlformats.org/drawingml/2006/chart">
            <c:chart xmlns:c="http://schemas.openxmlformats.org/drawingml/2006/chart" xmlns:r="http://schemas.openxmlformats.org/officeDocument/2006/relationships" r:id="rId4"/>
          </a:graphicData>
        </a:graphic>
      </p:graphicFrame>
      <p:sp>
        <p:nvSpPr>
          <p:cNvPr id="15" name="CuadroTexto 14">
            <a:extLst>
              <a:ext uri="{FF2B5EF4-FFF2-40B4-BE49-F238E27FC236}">
                <a16:creationId xmlns:a16="http://schemas.microsoft.com/office/drawing/2014/main" id="{71866887-1E8D-881A-A9C1-BA82BF4641D2}"/>
              </a:ext>
            </a:extLst>
          </p:cNvPr>
          <p:cNvSpPr txBox="1"/>
          <p:nvPr/>
        </p:nvSpPr>
        <p:spPr>
          <a:xfrm>
            <a:off x="1048064" y="6292468"/>
            <a:ext cx="6130412" cy="253916"/>
          </a:xfrm>
          <a:prstGeom prst="rect">
            <a:avLst/>
          </a:prstGeom>
          <a:noFill/>
        </p:spPr>
        <p:txBody>
          <a:bodyPr wrap="square">
            <a:spAutoFit/>
          </a:bodyPr>
          <a:lstStyle/>
          <a:p>
            <a:r>
              <a:rPr lang="es-ES" sz="1050" b="1" dirty="0">
                <a:solidFill>
                  <a:srgbClr val="002060"/>
                </a:solidFill>
              </a:rPr>
              <a:t>Fuente: </a:t>
            </a:r>
            <a:r>
              <a:rPr lang="es-ES" sz="1050" dirty="0" err="1">
                <a:solidFill>
                  <a:srgbClr val="002060"/>
                </a:solidFill>
              </a:rPr>
              <a:t>Varieties</a:t>
            </a:r>
            <a:r>
              <a:rPr lang="es-ES" sz="1050" dirty="0">
                <a:solidFill>
                  <a:srgbClr val="002060"/>
                </a:solidFill>
              </a:rPr>
              <a:t> </a:t>
            </a:r>
            <a:r>
              <a:rPr lang="es-ES" sz="1050" dirty="0" err="1">
                <a:solidFill>
                  <a:srgbClr val="002060"/>
                </a:solidFill>
              </a:rPr>
              <a:t>of</a:t>
            </a:r>
            <a:r>
              <a:rPr lang="es-ES" sz="1050" dirty="0">
                <a:solidFill>
                  <a:srgbClr val="002060"/>
                </a:solidFill>
              </a:rPr>
              <a:t> </a:t>
            </a:r>
            <a:r>
              <a:rPr lang="es-ES" sz="1050" dirty="0" err="1">
                <a:solidFill>
                  <a:srgbClr val="002060"/>
                </a:solidFill>
              </a:rPr>
              <a:t>Democracy</a:t>
            </a:r>
            <a:r>
              <a:rPr lang="es-ES" sz="1050" dirty="0">
                <a:solidFill>
                  <a:srgbClr val="002060"/>
                </a:solidFill>
              </a:rPr>
              <a:t> </a:t>
            </a:r>
            <a:r>
              <a:rPr lang="es-ES" sz="1050" dirty="0" err="1">
                <a:solidFill>
                  <a:srgbClr val="002060"/>
                </a:solidFill>
              </a:rPr>
              <a:t>Institute</a:t>
            </a:r>
            <a:r>
              <a:rPr lang="es-ES" sz="1050" dirty="0">
                <a:solidFill>
                  <a:srgbClr val="002060"/>
                </a:solidFill>
              </a:rPr>
              <a:t> (V-</a:t>
            </a:r>
            <a:r>
              <a:rPr lang="es-ES" sz="1050" dirty="0" err="1">
                <a:solidFill>
                  <a:srgbClr val="002060"/>
                </a:solidFill>
              </a:rPr>
              <a:t>Dem</a:t>
            </a:r>
            <a:r>
              <a:rPr lang="es-ES" sz="1050" dirty="0">
                <a:solidFill>
                  <a:srgbClr val="002060"/>
                </a:solidFill>
              </a:rPr>
              <a:t>).</a:t>
            </a:r>
          </a:p>
        </p:txBody>
      </p:sp>
    </p:spTree>
    <p:extLst>
      <p:ext uri="{BB962C8B-B14F-4D97-AF65-F5344CB8AC3E}">
        <p14:creationId xmlns:p14="http://schemas.microsoft.com/office/powerpoint/2010/main" val="3564489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521403078"/>
              </p:ext>
            </p:extLst>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30A4B9B1-2A4C-7954-623E-175718FF7951}"/>
              </a:ext>
            </a:extLst>
          </p:cNvPr>
          <p:cNvSpPr txBox="1">
            <a:spLocks/>
          </p:cNvSpPr>
          <p:nvPr/>
        </p:nvSpPr>
        <p:spPr>
          <a:xfrm>
            <a:off x="218597" y="230188"/>
            <a:ext cx="10718486" cy="538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rPr>
              <a:t> Un círculo vicioso: justificación del clientelismo.</a:t>
            </a:r>
          </a:p>
        </p:txBody>
      </p:sp>
      <p:graphicFrame>
        <p:nvGraphicFramePr>
          <p:cNvPr id="10" name="Gráfico 9">
            <a:extLst>
              <a:ext uri="{FF2B5EF4-FFF2-40B4-BE49-F238E27FC236}">
                <a16:creationId xmlns:a16="http://schemas.microsoft.com/office/drawing/2014/main" id="{951406AF-CA19-ED50-0BDC-BA9E9C07FD64}"/>
              </a:ext>
            </a:extLst>
          </p:cNvPr>
          <p:cNvGraphicFramePr/>
          <p:nvPr>
            <p:extLst>
              <p:ext uri="{D42A27DB-BD31-4B8C-83A1-F6EECF244321}">
                <p14:modId xmlns:p14="http://schemas.microsoft.com/office/powerpoint/2010/main" val="2308321630"/>
              </p:ext>
            </p:extLst>
          </p:nvPr>
        </p:nvGraphicFramePr>
        <p:xfrm>
          <a:off x="516405" y="846454"/>
          <a:ext cx="5254953" cy="3063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áfico 10">
            <a:extLst>
              <a:ext uri="{FF2B5EF4-FFF2-40B4-BE49-F238E27FC236}">
                <a16:creationId xmlns:a16="http://schemas.microsoft.com/office/drawing/2014/main" id="{118307DF-1A9D-D013-84B7-8AA397FAFD5C}"/>
              </a:ext>
            </a:extLst>
          </p:cNvPr>
          <p:cNvGraphicFramePr/>
          <p:nvPr>
            <p:extLst>
              <p:ext uri="{D42A27DB-BD31-4B8C-83A1-F6EECF244321}">
                <p14:modId xmlns:p14="http://schemas.microsoft.com/office/powerpoint/2010/main" val="2699847492"/>
              </p:ext>
            </p:extLst>
          </p:nvPr>
        </p:nvGraphicFramePr>
        <p:xfrm>
          <a:off x="5855350" y="742820"/>
          <a:ext cx="5498450" cy="32575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áfico 11">
            <a:extLst>
              <a:ext uri="{FF2B5EF4-FFF2-40B4-BE49-F238E27FC236}">
                <a16:creationId xmlns:a16="http://schemas.microsoft.com/office/drawing/2014/main" id="{B593BC6C-39FD-68AC-E49D-4940391E8995}"/>
              </a:ext>
            </a:extLst>
          </p:cNvPr>
          <p:cNvGraphicFramePr/>
          <p:nvPr>
            <p:extLst>
              <p:ext uri="{D42A27DB-BD31-4B8C-83A1-F6EECF244321}">
                <p14:modId xmlns:p14="http://schemas.microsoft.com/office/powerpoint/2010/main" val="299958823"/>
              </p:ext>
            </p:extLst>
          </p:nvPr>
        </p:nvGraphicFramePr>
        <p:xfrm>
          <a:off x="2882023" y="3733305"/>
          <a:ext cx="6106159" cy="2788920"/>
        </p:xfrm>
        <a:graphic>
          <a:graphicData uri="http://schemas.openxmlformats.org/drawingml/2006/chart">
            <c:chart xmlns:c="http://schemas.openxmlformats.org/drawingml/2006/chart" xmlns:r="http://schemas.openxmlformats.org/officeDocument/2006/relationships" r:id="rId6"/>
          </a:graphicData>
        </a:graphic>
      </p:graphicFrame>
      <p:sp>
        <p:nvSpPr>
          <p:cNvPr id="15" name="CuadroTexto 14">
            <a:extLst>
              <a:ext uri="{FF2B5EF4-FFF2-40B4-BE49-F238E27FC236}">
                <a16:creationId xmlns:a16="http://schemas.microsoft.com/office/drawing/2014/main" id="{30E28185-1A29-7A33-7575-E6D6AE7298F7}"/>
              </a:ext>
            </a:extLst>
          </p:cNvPr>
          <p:cNvSpPr txBox="1"/>
          <p:nvPr/>
        </p:nvSpPr>
        <p:spPr>
          <a:xfrm>
            <a:off x="973651" y="5999764"/>
            <a:ext cx="6131560" cy="230832"/>
          </a:xfrm>
          <a:prstGeom prst="rect">
            <a:avLst/>
          </a:prstGeom>
          <a:noFill/>
        </p:spPr>
        <p:txBody>
          <a:bodyPr wrap="square">
            <a:spAutoFit/>
          </a:bodyPr>
          <a:lstStyle/>
          <a:p>
            <a:r>
              <a:rPr lang="es-ES" sz="900" b="1" dirty="0">
                <a:solidFill>
                  <a:srgbClr val="002060"/>
                </a:solidFill>
              </a:rPr>
              <a:t>Fuente</a:t>
            </a:r>
            <a:r>
              <a:rPr lang="es-ES" sz="900" dirty="0">
                <a:solidFill>
                  <a:srgbClr val="002060"/>
                </a:solidFill>
              </a:rPr>
              <a:t>: Elaboración en base a los resultados de la Encuesta en Cultura Democrática.</a:t>
            </a:r>
          </a:p>
        </p:txBody>
      </p:sp>
    </p:spTree>
    <p:extLst>
      <p:ext uri="{BB962C8B-B14F-4D97-AF65-F5344CB8AC3E}">
        <p14:creationId xmlns:p14="http://schemas.microsoft.com/office/powerpoint/2010/main" val="1941265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extLst>
              <p:ext uri="{D42A27DB-BD31-4B8C-83A1-F6EECF244321}">
                <p14:modId xmlns:p14="http://schemas.microsoft.com/office/powerpoint/2010/main" val="3265101933"/>
              </p:ext>
            </p:extLst>
          </p:nvPr>
        </p:nvGraphicFramePr>
        <p:xfrm>
          <a:off x="0" y="0"/>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0"/>
                        <a:ext cx="12260093" cy="6898283"/>
                      </a:xfrm>
                      <a:prstGeom prst="rect">
                        <a:avLst/>
                      </a:prstGeom>
                    </p:spPr>
                  </p:pic>
                </p:oleObj>
              </mc:Fallback>
            </mc:AlternateContent>
          </a:graphicData>
        </a:graphic>
      </p:graphicFrame>
      <p:graphicFrame>
        <p:nvGraphicFramePr>
          <p:cNvPr id="4" name="Gráfico 3">
            <a:extLst>
              <a:ext uri="{FF2B5EF4-FFF2-40B4-BE49-F238E27FC236}">
                <a16:creationId xmlns:a16="http://schemas.microsoft.com/office/drawing/2014/main" id="{61C27308-78F9-DC76-1EC3-87F38F043930}"/>
              </a:ext>
            </a:extLst>
          </p:cNvPr>
          <p:cNvGraphicFramePr/>
          <p:nvPr>
            <p:extLst>
              <p:ext uri="{D42A27DB-BD31-4B8C-83A1-F6EECF244321}">
                <p14:modId xmlns:p14="http://schemas.microsoft.com/office/powerpoint/2010/main" val="2396003054"/>
              </p:ext>
            </p:extLst>
          </p:nvPr>
        </p:nvGraphicFramePr>
        <p:xfrm>
          <a:off x="508000" y="2042478"/>
          <a:ext cx="8016240" cy="3850968"/>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a:extLst>
              <a:ext uri="{FF2B5EF4-FFF2-40B4-BE49-F238E27FC236}">
                <a16:creationId xmlns:a16="http://schemas.microsoft.com/office/drawing/2014/main" id="{26074204-458C-3F92-C43A-A8E861359153}"/>
              </a:ext>
            </a:extLst>
          </p:cNvPr>
          <p:cNvSpPr txBox="1"/>
          <p:nvPr/>
        </p:nvSpPr>
        <p:spPr>
          <a:xfrm>
            <a:off x="8437748" y="2338413"/>
            <a:ext cx="3246252" cy="3259097"/>
          </a:xfrm>
          <a:prstGeom prst="rect">
            <a:avLst/>
          </a:prstGeom>
          <a:noFill/>
        </p:spPr>
        <p:txBody>
          <a:bodyPr wrap="square">
            <a:spAutoFit/>
          </a:bodyPr>
          <a:lstStyle/>
          <a:p>
            <a:pPr algn="just">
              <a:lnSpc>
                <a:spcPct val="115000"/>
              </a:lnSpc>
              <a:spcAft>
                <a:spcPts val="1800"/>
              </a:spcAft>
            </a:pPr>
            <a:r>
              <a:rPr lang="es-DO" dirty="0">
                <a:solidFill>
                  <a:srgbClr val="003876"/>
                </a:solidFill>
                <a:latin typeface="Gootham"/>
                <a:ea typeface="Calibri" panose="020F0502020204030204" pitchFamily="34" charset="0"/>
                <a:cs typeface="Times New Roman" panose="02020603050405020304" pitchFamily="18" charset="0"/>
              </a:rPr>
              <a:t>Si bien las creencias legitimadoras de las prácticas clientelistas están más difundidas entre la población de menor estatus socioeconómico, las actitudes que propician el clientelismo son mayoritarias también entre las personas ubicadas en los tramos de ingreso más altos.</a:t>
            </a:r>
            <a:endParaRPr lang="es-ES" dirty="0">
              <a:solidFill>
                <a:srgbClr val="003876"/>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4">
            <a:extLst>
              <a:ext uri="{FF2B5EF4-FFF2-40B4-BE49-F238E27FC236}">
                <a16:creationId xmlns:a16="http://schemas.microsoft.com/office/drawing/2014/main" id="{A9018135-C343-9767-6D87-A64D4483197C}"/>
              </a:ext>
            </a:extLst>
          </p:cNvPr>
          <p:cNvSpPr txBox="1">
            <a:spLocks/>
          </p:cNvSpPr>
          <p:nvPr/>
        </p:nvSpPr>
        <p:spPr>
          <a:xfrm>
            <a:off x="669506" y="585096"/>
            <a:ext cx="10704745" cy="538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Gotham Rounded Medium"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1" i="0" u="none" strike="noStrike" kern="1200" cap="none" spc="0" normalizeH="0" baseline="0" noProof="0">
                <a:ln>
                  <a:noFill/>
                </a:ln>
                <a:solidFill>
                  <a:srgbClr val="003876"/>
                </a:solidFill>
                <a:effectLst/>
                <a:uLnTx/>
                <a:uFillTx/>
                <a:latin typeface="Gotham Rounded Medium" pitchFamily="50" charset="0"/>
                <a:ea typeface="+mj-ea"/>
                <a:cs typeface="+mj-cs"/>
              </a:rPr>
              <a:t>Justificación social del clientelismo por nivel de ingreso </a:t>
            </a:r>
            <a:endParaRPr kumimoji="0" lang="es-ES_tradnl" sz="3200" b="1" i="0" u="none" strike="noStrike" kern="1200" cap="none" spc="0" normalizeH="0" baseline="0" noProof="0" dirty="0">
              <a:ln>
                <a:noFill/>
              </a:ln>
              <a:solidFill>
                <a:srgbClr val="003876"/>
              </a:solidFill>
              <a:effectLst/>
              <a:uLnTx/>
              <a:uFillTx/>
              <a:latin typeface="Gotham Rounded Medium" pitchFamily="50" charset="0"/>
              <a:ea typeface="+mj-ea"/>
              <a:cs typeface="+mj-cs"/>
            </a:endParaRPr>
          </a:p>
        </p:txBody>
      </p:sp>
    </p:spTree>
    <p:extLst>
      <p:ext uri="{BB962C8B-B14F-4D97-AF65-F5344CB8AC3E}">
        <p14:creationId xmlns:p14="http://schemas.microsoft.com/office/powerpoint/2010/main" val="3997554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40283"/>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40283"/>
                        <a:ext cx="12260093" cy="689828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FD51D311-2EC4-DA39-BBFC-898293F9D01E}"/>
              </a:ext>
            </a:extLst>
          </p:cNvPr>
          <p:cNvPicPr>
            <a:picLocks noChangeAspect="1"/>
          </p:cNvPicPr>
          <p:nvPr/>
        </p:nvPicPr>
        <p:blipFill>
          <a:blip r:embed="rId4"/>
          <a:stretch>
            <a:fillRect/>
          </a:stretch>
        </p:blipFill>
        <p:spPr>
          <a:xfrm>
            <a:off x="3243278" y="365125"/>
            <a:ext cx="5773535" cy="2605753"/>
          </a:xfrm>
          <a:prstGeom prst="rect">
            <a:avLst/>
          </a:prstGeom>
        </p:spPr>
      </p:pic>
      <p:sp>
        <p:nvSpPr>
          <p:cNvPr id="5" name="CuadroTexto 4">
            <a:extLst>
              <a:ext uri="{FF2B5EF4-FFF2-40B4-BE49-F238E27FC236}">
                <a16:creationId xmlns:a16="http://schemas.microsoft.com/office/drawing/2014/main" id="{93A4545C-551B-086D-9316-7C109A0DE1BB}"/>
              </a:ext>
            </a:extLst>
          </p:cNvPr>
          <p:cNvSpPr txBox="1"/>
          <p:nvPr/>
        </p:nvSpPr>
        <p:spPr>
          <a:xfrm>
            <a:off x="1673331" y="3698581"/>
            <a:ext cx="917556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4400" b="1" i="0" u="none" strike="noStrike" kern="1200" cap="none" spc="0" normalizeH="0" baseline="0" noProof="0" dirty="0">
                <a:ln>
                  <a:noFill/>
                </a:ln>
                <a:solidFill>
                  <a:schemeClr val="accent2"/>
                </a:solidFill>
                <a:effectLst/>
                <a:uLnTx/>
                <a:uFillTx/>
                <a:latin typeface="gotham rounded"/>
                <a:ea typeface="+mn-ea"/>
                <a:cs typeface="+mn-cs"/>
              </a:rPr>
              <a:t>V</a:t>
            </a:r>
            <a:r>
              <a:rPr lang="es-ES_tradnl" sz="4400" b="1" dirty="0">
                <a:solidFill>
                  <a:schemeClr val="accent2"/>
                </a:solidFill>
                <a:latin typeface="gotham rounded"/>
              </a:rPr>
              <a:t>II</a:t>
            </a:r>
            <a:r>
              <a:rPr kumimoji="0" lang="es-ES_tradnl" sz="4400" b="1" i="0" u="none" strike="noStrike" kern="1200" cap="none" spc="0" normalizeH="0" baseline="0" noProof="0" dirty="0">
                <a:ln>
                  <a:noFill/>
                </a:ln>
                <a:solidFill>
                  <a:schemeClr val="accent2"/>
                </a:solidFill>
                <a:effectLst/>
                <a:uLnTx/>
                <a:uFillTx/>
                <a:latin typeface="gotham rounded"/>
                <a:ea typeface="+mn-ea"/>
                <a:cs typeface="+mn-cs"/>
              </a:rPr>
              <a:t>. </a:t>
            </a:r>
            <a:r>
              <a:rPr lang="es-ES_tradnl" sz="4400" b="1" dirty="0">
                <a:solidFill>
                  <a:schemeClr val="accent2"/>
                </a:solidFill>
              </a:rPr>
              <a:t>CONCLUSIONES</a:t>
            </a:r>
            <a:endParaRPr kumimoji="0" lang="es-ES_tradnl" sz="4400" b="1" i="0" u="none" strike="noStrike" kern="1200" cap="none" spc="0" normalizeH="0" baseline="0" noProof="0" dirty="0">
              <a:ln>
                <a:noFill/>
              </a:ln>
              <a:solidFill>
                <a:schemeClr val="accent2"/>
              </a:solidFill>
              <a:effectLst/>
              <a:uLnTx/>
              <a:uFillTx/>
              <a:latin typeface="gotham rounded"/>
              <a:ea typeface="+mn-ea"/>
              <a:cs typeface="+mn-cs"/>
            </a:endParaRPr>
          </a:p>
        </p:txBody>
      </p:sp>
    </p:spTree>
    <p:extLst>
      <p:ext uri="{BB962C8B-B14F-4D97-AF65-F5344CB8AC3E}">
        <p14:creationId xmlns:p14="http://schemas.microsoft.com/office/powerpoint/2010/main" val="33110498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Marcador de texto 3">
            <a:extLst>
              <a:ext uri="{FF2B5EF4-FFF2-40B4-BE49-F238E27FC236}">
                <a16:creationId xmlns:a16="http://schemas.microsoft.com/office/drawing/2014/main" id="{62FACEEF-54B5-20F4-316D-5620F1A57722}"/>
              </a:ext>
            </a:extLst>
          </p:cNvPr>
          <p:cNvSpPr txBox="1">
            <a:spLocks/>
          </p:cNvSpPr>
          <p:nvPr/>
        </p:nvSpPr>
        <p:spPr>
          <a:xfrm>
            <a:off x="1676399" y="1614018"/>
            <a:ext cx="9711593" cy="43561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10000"/>
              </a:lnSpc>
              <a:spcBef>
                <a:spcPts val="600"/>
              </a:spcBef>
              <a:spcAft>
                <a:spcPts val="800"/>
              </a:spcAft>
              <a:buClrTx/>
              <a:buSzTx/>
              <a:buFont typeface="Arial" panose="020B0604020202020204" pitchFamily="34" charset="0"/>
              <a:buNone/>
              <a:tabLst/>
              <a:defRPr/>
            </a:pP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Los resultados de la Encuesta de Cultura Democrática </a:t>
            </a:r>
            <a:r>
              <a:rPr kumimoji="0" lang="es-ES"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muestran importantes áreas de mejora </a:t>
            </a: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para el fortalecimiento de la calidad democrática y, por lo tanto, del desarrollo que deben estar en </a:t>
            </a:r>
            <a:r>
              <a:rPr kumimoji="0" lang="es-ES"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el centro de los planes de gobierno.</a:t>
            </a:r>
          </a:p>
          <a:p>
            <a:pPr marL="0" marR="0" lvl="0" indent="0" algn="just"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Desde el Ministerio de Economía, Planificación y Desarrollo se monitorean indicadores clave de la cultura democrática del país con el objetivo de que estos </a:t>
            </a:r>
            <a:r>
              <a:rPr kumimoji="0" lang="es-ES" b="1"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cs typeface="Times New Roman" panose="02020603050405020304" pitchFamily="18" charset="0"/>
              </a:rPr>
              <a:t>sirvan para impulsar políticas, prácticas y principios que ayuden a fortalecerla, así como monitorear su evolución.</a:t>
            </a:r>
          </a:p>
          <a:p>
            <a:pPr marL="228600" marR="0" lvl="0" indent="-22860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kumimoji="0" lang="es-DO" sz="3200" b="0" i="0" u="none" strike="noStrike" kern="1200" cap="none" spc="0" normalizeH="0" baseline="0" noProof="0" dirty="0">
              <a:ln>
                <a:noFill/>
              </a:ln>
              <a:solidFill>
                <a:srgbClr val="003876"/>
              </a:solidFill>
              <a:effectLst/>
              <a:uLnTx/>
              <a:uFillTx/>
              <a:latin typeface="Cambria" panose="02040503050406030204" pitchFamily="18" charset="0"/>
              <a:ea typeface="Cambria" panose="02040503050406030204" pitchFamily="18" charset="0"/>
            </a:endParaRPr>
          </a:p>
        </p:txBody>
      </p:sp>
      <p:sp>
        <p:nvSpPr>
          <p:cNvPr id="8" name="CuadroTexto 7">
            <a:extLst>
              <a:ext uri="{FF2B5EF4-FFF2-40B4-BE49-F238E27FC236}">
                <a16:creationId xmlns:a16="http://schemas.microsoft.com/office/drawing/2014/main" id="{053DF53D-0C0A-82DF-C596-F00A60750F52}"/>
              </a:ext>
            </a:extLst>
          </p:cNvPr>
          <p:cNvSpPr txBox="1"/>
          <p:nvPr/>
        </p:nvSpPr>
        <p:spPr>
          <a:xfrm>
            <a:off x="4333240" y="452656"/>
            <a:ext cx="6212840" cy="584775"/>
          </a:xfrm>
          <a:prstGeom prst="rect">
            <a:avLst/>
          </a:prstGeom>
          <a:noFill/>
        </p:spPr>
        <p:txBody>
          <a:bodyPr wrap="square">
            <a:spAutoFit/>
          </a:bodyPr>
          <a:lstStyle/>
          <a:p>
            <a:r>
              <a:rPr lang="es-ES" sz="3200" b="1" dirty="0">
                <a:solidFill>
                  <a:srgbClr val="002060"/>
                </a:solidFill>
                <a:latin typeface="Cambria" panose="02040503050406030204" pitchFamily="18" charset="0"/>
                <a:ea typeface="Cambria" panose="02040503050406030204" pitchFamily="18" charset="0"/>
              </a:rPr>
              <a:t>Conclusiones</a:t>
            </a:r>
            <a:endParaRPr lang="es-ES" sz="32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37190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74364-320F-EA55-23F1-BDA363916D39}"/>
              </a:ext>
            </a:extLst>
          </p:cNvPr>
          <p:cNvSpPr>
            <a:spLocks noGrp="1"/>
          </p:cNvSpPr>
          <p:nvPr>
            <p:ph type="title"/>
          </p:nvPr>
        </p:nvSpPr>
        <p:spPr/>
        <p:txBody>
          <a:bodyPr/>
          <a:lstStyle/>
          <a:p>
            <a:endParaRPr lang="es-DO" dirty="0"/>
          </a:p>
        </p:txBody>
      </p:sp>
      <p:sp>
        <p:nvSpPr>
          <p:cNvPr id="3" name="Marcador de contenido 2">
            <a:extLst>
              <a:ext uri="{FF2B5EF4-FFF2-40B4-BE49-F238E27FC236}">
                <a16:creationId xmlns:a16="http://schemas.microsoft.com/office/drawing/2014/main" id="{5C9FEBBB-80CC-C5B8-4F2E-BD956E0E8ACD}"/>
              </a:ext>
            </a:extLst>
          </p:cNvPr>
          <p:cNvSpPr>
            <a:spLocks noGrp="1"/>
          </p:cNvSpPr>
          <p:nvPr>
            <p:ph idx="1"/>
          </p:nvPr>
        </p:nvSpPr>
        <p:spPr/>
        <p:txBody>
          <a:bodyPr/>
          <a:lstStyle/>
          <a:p>
            <a:endParaRPr lang="es-DO" dirty="0"/>
          </a:p>
        </p:txBody>
      </p:sp>
      <p:graphicFrame>
        <p:nvGraphicFramePr>
          <p:cNvPr id="6" name="Objeto 5">
            <a:extLst>
              <a:ext uri="{FF2B5EF4-FFF2-40B4-BE49-F238E27FC236}">
                <a16:creationId xmlns:a16="http://schemas.microsoft.com/office/drawing/2014/main" id="{530CA2BB-27B8-DFCF-F1A4-42DF81D3FC09}"/>
              </a:ext>
            </a:extLst>
          </p:cNvPr>
          <p:cNvGraphicFramePr>
            <a:graphicFrameLocks noChangeAspect="1"/>
          </p:cNvGraphicFramePr>
          <p:nvPr/>
        </p:nvGraphicFramePr>
        <p:xfrm>
          <a:off x="0" y="-20142"/>
          <a:ext cx="12260093" cy="6898283"/>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6" name="Objeto 5">
                        <a:extLst>
                          <a:ext uri="{FF2B5EF4-FFF2-40B4-BE49-F238E27FC236}">
                            <a16:creationId xmlns:a16="http://schemas.microsoft.com/office/drawing/2014/main" id="{530CA2BB-27B8-DFCF-F1A4-42DF81D3FC09}"/>
                          </a:ext>
                        </a:extLst>
                      </p:cNvPr>
                      <p:cNvPicPr/>
                      <p:nvPr/>
                    </p:nvPicPr>
                    <p:blipFill>
                      <a:blip r:embed="rId3"/>
                      <a:stretch>
                        <a:fillRect/>
                      </a:stretch>
                    </p:blipFill>
                    <p:spPr>
                      <a:xfrm>
                        <a:off x="0" y="-20142"/>
                        <a:ext cx="12260093" cy="6898283"/>
                      </a:xfrm>
                      <a:prstGeom prst="rect">
                        <a:avLst/>
                      </a:prstGeom>
                    </p:spPr>
                  </p:pic>
                </p:oleObj>
              </mc:Fallback>
            </mc:AlternateContent>
          </a:graphicData>
        </a:graphic>
      </p:graphicFrame>
      <p:sp>
        <p:nvSpPr>
          <p:cNvPr id="5" name="Marcador de texto 5">
            <a:extLst>
              <a:ext uri="{FF2B5EF4-FFF2-40B4-BE49-F238E27FC236}">
                <a16:creationId xmlns:a16="http://schemas.microsoft.com/office/drawing/2014/main" id="{2BBED622-F1F7-C457-6B5F-A64073D3BBBF}"/>
              </a:ext>
            </a:extLst>
          </p:cNvPr>
          <p:cNvSpPr txBox="1">
            <a:spLocks/>
          </p:cNvSpPr>
          <p:nvPr/>
        </p:nvSpPr>
        <p:spPr>
          <a:xfrm>
            <a:off x="1308100" y="1124447"/>
            <a:ext cx="9804400" cy="48572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Gotham Rounded Book"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otham Rounded Book"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otham Rounded Book"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otham Rounded Book"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s-ES"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La cultura política puede y debe cambiar </a:t>
            </a:r>
            <a:r>
              <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para asegurar mayor democracia, desarrollo e igualdad. </a:t>
            </a:r>
          </a:p>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Los resultados levantados muestran que, si bien los cambios culturales ameritan tiempo para producirse, hay indicadores en los que sí se han conseguido mejoras a través </a:t>
            </a: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de la </a:t>
            </a:r>
            <a:r>
              <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participación ciudadana o la decisión política. </a:t>
            </a:r>
          </a:p>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00000"/>
              </a:lnSpc>
              <a:spcBef>
                <a:spcPts val="600"/>
              </a:spcBef>
              <a:buNone/>
              <a:defRPr/>
            </a:pPr>
            <a:r>
              <a:rPr kumimoji="0" lang="es-ES"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La ECD es una muestra de la importancia que este gobierno le da a mejorar la cultura democrática del país y de los importantes retos que aún enfrentamos. El liderazgo político y gubernamental es esencial para impulsar estos </a:t>
            </a:r>
            <a:r>
              <a:rPr lang="es-ES" dirty="0">
                <a:solidFill>
                  <a:srgbClr val="002060"/>
                </a:solidFill>
                <a:latin typeface="Cambria" panose="02040503050406030204" pitchFamily="18" charset="0"/>
                <a:ea typeface="Cambria" panose="02040503050406030204" pitchFamily="18" charset="0"/>
                <a:cs typeface="Times New Roman" panose="02020603050405020304" pitchFamily="18" charset="0"/>
              </a:rPr>
              <a:t>cambios y el camino hacia una transformación a largo plazo.</a:t>
            </a:r>
            <a:endParaRPr lang="es-DO"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s-DO"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s-DO"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65442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a:extLst>
              <a:ext uri="{FF2B5EF4-FFF2-40B4-BE49-F238E27FC236}">
                <a16:creationId xmlns:a16="http://schemas.microsoft.com/office/drawing/2014/main" id="{DFB5B97C-0156-47C2-7E7E-C829C4BC54FA}"/>
              </a:ext>
            </a:extLst>
          </p:cNvPr>
          <p:cNvGraphicFramePr>
            <a:graphicFrameLocks noChangeAspect="1"/>
          </p:cNvGraphicFramePr>
          <p:nvPr>
            <p:extLst>
              <p:ext uri="{D42A27DB-BD31-4B8C-83A1-F6EECF244321}">
                <p14:modId xmlns:p14="http://schemas.microsoft.com/office/powerpoint/2010/main" val="1531539615"/>
              </p:ext>
            </p:extLst>
          </p:nvPr>
        </p:nvGraphicFramePr>
        <p:xfrm>
          <a:off x="-1" y="0"/>
          <a:ext cx="12324945" cy="7083460"/>
        </p:xfrm>
        <a:graphic>
          <a:graphicData uri="http://schemas.openxmlformats.org/presentationml/2006/ole">
            <mc:AlternateContent xmlns:mc="http://schemas.openxmlformats.org/markup-compatibility/2006">
              <mc:Choice xmlns:v="urn:schemas-microsoft-com:vml" Requires="v">
                <p:oleObj name="Acrobat Document" r:id="rId2" imgW="10972800" imgH="6172200" progId="Acrobat.Document.DC">
                  <p:embed/>
                </p:oleObj>
              </mc:Choice>
              <mc:Fallback>
                <p:oleObj name="Acrobat Document" r:id="rId2" imgW="10972800" imgH="6172200" progId="Acrobat.Document.DC">
                  <p:embed/>
                  <p:pic>
                    <p:nvPicPr>
                      <p:cNvPr id="4" name="Objeto 3">
                        <a:extLst>
                          <a:ext uri="{FF2B5EF4-FFF2-40B4-BE49-F238E27FC236}">
                            <a16:creationId xmlns:a16="http://schemas.microsoft.com/office/drawing/2014/main" id="{DFB5B97C-0156-47C2-7E7E-C829C4BC54FA}"/>
                          </a:ext>
                        </a:extLst>
                      </p:cNvPr>
                      <p:cNvPicPr/>
                      <p:nvPr/>
                    </p:nvPicPr>
                    <p:blipFill>
                      <a:blip r:embed="rId3"/>
                      <a:stretch>
                        <a:fillRect/>
                      </a:stretch>
                    </p:blipFill>
                    <p:spPr>
                      <a:xfrm>
                        <a:off x="-1" y="0"/>
                        <a:ext cx="12324945" cy="7083460"/>
                      </a:xfrm>
                      <a:prstGeom prst="rect">
                        <a:avLst/>
                      </a:prstGeom>
                    </p:spPr>
                  </p:pic>
                </p:oleObj>
              </mc:Fallback>
            </mc:AlternateContent>
          </a:graphicData>
        </a:graphic>
      </p:graphicFrame>
      <p:sp>
        <p:nvSpPr>
          <p:cNvPr id="5" name="Título 1">
            <a:extLst>
              <a:ext uri="{FF2B5EF4-FFF2-40B4-BE49-F238E27FC236}">
                <a16:creationId xmlns:a16="http://schemas.microsoft.com/office/drawing/2014/main" id="{35094591-0087-553F-2EDC-0AFD8490A303}"/>
              </a:ext>
            </a:extLst>
          </p:cNvPr>
          <p:cNvSpPr txBox="1">
            <a:spLocks/>
          </p:cNvSpPr>
          <p:nvPr/>
        </p:nvSpPr>
        <p:spPr>
          <a:xfrm>
            <a:off x="825190" y="2246650"/>
            <a:ext cx="7549377" cy="37223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DO" sz="6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¡Muchas gracias!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DO" sz="6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hlinkClick r:id="rId4">
                  <a:extLst>
                    <a:ext uri="{A12FA001-AC4F-418D-AE19-62706E023703}">
                      <ahyp:hlinkClr xmlns:ahyp="http://schemas.microsoft.com/office/drawing/2018/hyperlinkcolor" val="tx"/>
                    </a:ext>
                  </a:extLst>
                </a:hlinkClick>
              </a:rPr>
              <a:t>https://mepyd.gob.do/vaes/cultura</a:t>
            </a:r>
            <a:r>
              <a:rPr kumimoji="0" lang="es-ES" sz="2400" b="1" i="0" u="none" strike="noStrike" kern="1200" cap="none" spc="0" normalizeH="0" baseline="0" noProof="0" dirty="0">
                <a:ln>
                  <a:noFill/>
                </a:ln>
                <a:effectLst/>
                <a:uLnTx/>
                <a:uFillTx/>
                <a:latin typeface="Cambria" panose="02040503050406030204" pitchFamily="18" charset="0"/>
                <a:ea typeface="Cambria" panose="02040503050406030204" pitchFamily="18" charset="0"/>
              </a:rPr>
              <a:t>democratica</a:t>
            </a:r>
          </a:p>
        </p:txBody>
      </p:sp>
      <p:pic>
        <p:nvPicPr>
          <p:cNvPr id="2" name="Imagen 1">
            <a:extLst>
              <a:ext uri="{FF2B5EF4-FFF2-40B4-BE49-F238E27FC236}">
                <a16:creationId xmlns:a16="http://schemas.microsoft.com/office/drawing/2014/main" id="{EF7113D8-3146-6D6B-79B6-FF91F7C6370A}"/>
              </a:ext>
            </a:extLst>
          </p:cNvPr>
          <p:cNvPicPr>
            <a:picLocks noChangeAspect="1"/>
          </p:cNvPicPr>
          <p:nvPr/>
        </p:nvPicPr>
        <p:blipFill>
          <a:blip r:embed="rId5"/>
          <a:stretch>
            <a:fillRect/>
          </a:stretch>
        </p:blipFill>
        <p:spPr>
          <a:xfrm>
            <a:off x="2830683" y="632755"/>
            <a:ext cx="5773535" cy="2605753"/>
          </a:xfrm>
          <a:prstGeom prst="rect">
            <a:avLst/>
          </a:prstGeom>
        </p:spPr>
      </p:pic>
      <p:pic>
        <p:nvPicPr>
          <p:cNvPr id="6" name="Imagen 5">
            <a:extLst>
              <a:ext uri="{FF2B5EF4-FFF2-40B4-BE49-F238E27FC236}">
                <a16:creationId xmlns:a16="http://schemas.microsoft.com/office/drawing/2014/main" id="{20B10A46-9093-EC85-D0B7-3D8E832E0768}"/>
              </a:ext>
            </a:extLst>
          </p:cNvPr>
          <p:cNvPicPr>
            <a:picLocks noChangeAspect="1"/>
          </p:cNvPicPr>
          <p:nvPr/>
        </p:nvPicPr>
        <p:blipFill>
          <a:blip r:embed="rId6"/>
          <a:stretch>
            <a:fillRect/>
          </a:stretch>
        </p:blipFill>
        <p:spPr>
          <a:xfrm>
            <a:off x="8196146" y="1301933"/>
            <a:ext cx="3579541" cy="4982333"/>
          </a:xfrm>
          <a:prstGeom prst="rect">
            <a:avLst/>
          </a:prstGeom>
        </p:spPr>
      </p:pic>
    </p:spTree>
    <p:extLst>
      <p:ext uri="{BB962C8B-B14F-4D97-AF65-F5344CB8AC3E}">
        <p14:creationId xmlns:p14="http://schemas.microsoft.com/office/powerpoint/2010/main" val="437941350"/>
      </p:ext>
    </p:extLst>
  </p:cSld>
  <p:clrMapOvr>
    <a:masterClrMapping/>
  </p:clrMapOvr>
</p:sld>
</file>

<file path=ppt/theme/theme1.xml><?xml version="1.0" encoding="utf-8"?>
<a:theme xmlns:a="http://schemas.openxmlformats.org/drawingml/2006/main" name="Cuerpo">
  <a:themeElements>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MEPyD">
    <a:dk1>
      <a:srgbClr val="003876"/>
    </a:dk1>
    <a:lt1>
      <a:sysClr val="window" lastClr="FFFFFF"/>
    </a:lt1>
    <a:dk2>
      <a:srgbClr val="3F476C"/>
    </a:dk2>
    <a:lt2>
      <a:srgbClr val="EEEEF2"/>
    </a:lt2>
    <a:accent1>
      <a:srgbClr val="495685"/>
    </a:accent1>
    <a:accent2>
      <a:srgbClr val="EE2A24"/>
    </a:accent2>
    <a:accent3>
      <a:srgbClr val="C3C2D4"/>
    </a:accent3>
    <a:accent4>
      <a:srgbClr val="F16143"/>
    </a:accent4>
    <a:accent5>
      <a:srgbClr val="6F729A"/>
    </a:accent5>
    <a:accent6>
      <a:srgbClr val="9596B4"/>
    </a:accent6>
    <a:hlink>
      <a:srgbClr val="9396B1"/>
    </a:hlink>
    <a:folHlink>
      <a:srgbClr val="F9AD91"/>
    </a:folHlink>
  </a:clrScheme>
  <a:fontScheme name="Institucional MEPyD">
    <a:majorFont>
      <a:latin typeface="gotham rounded"/>
      <a:ea typeface=""/>
      <a:cs typeface=""/>
    </a:majorFont>
    <a:minorFont>
      <a:latin typeface="gotham round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A58C44510A1594CB5F33302567313CE" ma:contentTypeVersion="16" ma:contentTypeDescription="Crear nuevo documento." ma:contentTypeScope="" ma:versionID="13591245f01c7cee6bcf7e1c9c0a496b">
  <xsd:schema xmlns:xsd="http://www.w3.org/2001/XMLSchema" xmlns:xs="http://www.w3.org/2001/XMLSchema" xmlns:p="http://schemas.microsoft.com/office/2006/metadata/properties" xmlns:ns3="01a91fd5-c8df-40b5-998b-2d7ba717fe9e" xmlns:ns4="0444cc27-da12-4001-85be-74e954a93603" targetNamespace="http://schemas.microsoft.com/office/2006/metadata/properties" ma:root="true" ma:fieldsID="645159a2437f936035e21cb1be450cfb" ns3:_="" ns4:_="">
    <xsd:import namespace="01a91fd5-c8df-40b5-998b-2d7ba717fe9e"/>
    <xsd:import namespace="0444cc27-da12-4001-85be-74e954a9360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91fd5-c8df-40b5-998b-2d7ba717fe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44cc27-da12-4001-85be-74e954a93603"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SharingHintHash" ma:index="12"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1a91fd5-c8df-40b5-998b-2d7ba717fe9e" xsi:nil="true"/>
  </documentManagement>
</p:properties>
</file>

<file path=customXml/itemProps1.xml><?xml version="1.0" encoding="utf-8"?>
<ds:datastoreItem xmlns:ds="http://schemas.openxmlformats.org/officeDocument/2006/customXml" ds:itemID="{027FDB00-D5DE-478F-8BD1-C2A9B7F4B8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a91fd5-c8df-40b5-998b-2d7ba717fe9e"/>
    <ds:schemaRef ds:uri="0444cc27-da12-4001-85be-74e954a936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257478-28F6-46F5-95D3-DFE57F068809}">
  <ds:schemaRefs>
    <ds:schemaRef ds:uri="http://schemas.microsoft.com/sharepoint/v3/contenttype/forms"/>
  </ds:schemaRefs>
</ds:datastoreItem>
</file>

<file path=customXml/itemProps3.xml><?xml version="1.0" encoding="utf-8"?>
<ds:datastoreItem xmlns:ds="http://schemas.openxmlformats.org/officeDocument/2006/customXml" ds:itemID="{C76BCFF3-6669-40C0-B560-25726896D353}">
  <ds:schemaRefs>
    <ds:schemaRef ds:uri="http://purl.org/dc/terms/"/>
    <ds:schemaRef ds:uri="http://purl.org/dc/elements/1.1/"/>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0444cc27-da12-4001-85be-74e954a93603"/>
    <ds:schemaRef ds:uri="01a91fd5-c8df-40b5-998b-2d7ba717fe9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873</TotalTime>
  <Words>3464</Words>
  <Application>Microsoft Office PowerPoint</Application>
  <PresentationFormat>Panorámica</PresentationFormat>
  <Paragraphs>310</Paragraphs>
  <Slides>55</Slides>
  <Notes>0</Notes>
  <HiddenSlides>1</HiddenSlides>
  <MMClips>0</MMClips>
  <ScaleCrop>false</ScaleCrop>
  <HeadingPairs>
    <vt:vector size="8" baseType="variant">
      <vt:variant>
        <vt:lpstr>Fuentes usadas</vt:lpstr>
      </vt:variant>
      <vt:variant>
        <vt:i4>11</vt:i4>
      </vt:variant>
      <vt:variant>
        <vt:lpstr>Tema</vt:lpstr>
      </vt:variant>
      <vt:variant>
        <vt:i4>2</vt:i4>
      </vt:variant>
      <vt:variant>
        <vt:lpstr>Servidores OLE incrustados</vt:lpstr>
      </vt:variant>
      <vt:variant>
        <vt:i4>1</vt:i4>
      </vt:variant>
      <vt:variant>
        <vt:lpstr>Títulos de diapositiva</vt:lpstr>
      </vt:variant>
      <vt:variant>
        <vt:i4>55</vt:i4>
      </vt:variant>
    </vt:vector>
  </HeadingPairs>
  <TitlesOfParts>
    <vt:vector size="69" baseType="lpstr">
      <vt:lpstr>Aptos</vt:lpstr>
      <vt:lpstr>Aptos Display</vt:lpstr>
      <vt:lpstr>Arial</vt:lpstr>
      <vt:lpstr>Calibri</vt:lpstr>
      <vt:lpstr>Cambria</vt:lpstr>
      <vt:lpstr>Cambria </vt:lpstr>
      <vt:lpstr>Gootham</vt:lpstr>
      <vt:lpstr>gotham rounded</vt:lpstr>
      <vt:lpstr>Gotham Rounded Book</vt:lpstr>
      <vt:lpstr>Gotham Rounded Medium</vt:lpstr>
      <vt:lpstr>GothamRounded-Book</vt:lpstr>
      <vt:lpstr>Cuerpo</vt:lpstr>
      <vt:lpstr>Office Theme</vt:lpstr>
      <vt:lpstr>Acrobat 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Preferencia sobre la democracia: tendencias históricas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Carla Araujo Campusano</dc:creator>
  <cp:lastModifiedBy>Yoanna Maria Medina Buten</cp:lastModifiedBy>
  <cp:revision>12</cp:revision>
  <dcterms:created xsi:type="dcterms:W3CDTF">2024-08-25T01:28:48Z</dcterms:created>
  <dcterms:modified xsi:type="dcterms:W3CDTF">2024-08-27T04:14:18Z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0x0101000A58C44510A1594CB5F33302567313CE</vt:lpwstr>
  </property>
</Properties>
</file>